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0900592"/>
            <a:ext cx="8389440" cy="177585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/>
              <a:t>2 Kings 2:    Death, what is it?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God’s creation didn’t include 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Death is the result of 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But  God has a plan to overcome death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Deat</a:t>
            </a:r>
            <a:r>
              <a:rPr lang="en-NZ" sz="2800" b="1" dirty="0" smtClean="0"/>
              <a:t>h is real and painful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Elisha loved Elijah and didn’t want to leave him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Elijah was about to be taken away</a:t>
            </a:r>
            <a:endParaRPr lang="en-NZ" sz="2200" b="1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Elisha knew it was going to happen</a:t>
            </a:r>
            <a:endParaRPr lang="en-NZ" sz="2200" b="1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Elijah wanted to ensure that Elisha was ready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Elisha only wanted to have Elijah’s spirit with him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This </a:t>
            </a:r>
            <a:r>
              <a:rPr lang="en-NZ" sz="2400" b="1" dirty="0" smtClean="0"/>
              <a:t> </a:t>
            </a:r>
            <a:r>
              <a:rPr lang="en-NZ" sz="2400" b="1" dirty="0" smtClean="0"/>
              <a:t>is  the spirit of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Christians are usually at peace on their death bed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Elijah and Elisha were at peace at the last moment.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Death is not ok, but God is present at this time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With God there is a peace and fulfilment.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Even when death is expected, it is still a time of sadness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Death will leave a “hole” in your life.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Elisha knows that God is still with 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Once someone dies, they are gone.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But one day we can go where they are.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Our hope is that one day we will all be united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Those who die without Jesus are truly lost.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b="1" dirty="0" smtClean="0"/>
              <a:t>This should give us a desire to share Jesus with those who don’t know Christ.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Death will be swallowed up by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There </a:t>
            </a:r>
            <a:r>
              <a:rPr lang="en-NZ" sz="2800" b="1" smtClean="0"/>
              <a:t>is Victory in Jesus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195285</TotalTime>
  <Words>220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363</cp:revision>
  <dcterms:created xsi:type="dcterms:W3CDTF">2007-11-17T19:27:01Z</dcterms:created>
  <dcterms:modified xsi:type="dcterms:W3CDTF">2016-01-16T22:19:46Z</dcterms:modified>
</cp:coreProperties>
</file>