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7804248"/>
            <a:ext cx="8389440" cy="126734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b="1" dirty="0" smtClean="0"/>
              <a:t>1 Kings 1		Who you going to Call?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all have something we turn </a:t>
            </a:r>
            <a:r>
              <a:rPr lang="en-NZ" sz="2800" dirty="0" smtClean="0"/>
              <a:t>to in the dark space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err="1" smtClean="0"/>
              <a:t>Ahaziah</a:t>
            </a:r>
            <a:r>
              <a:rPr lang="en-NZ" sz="2800" dirty="0" smtClean="0"/>
              <a:t> wanted reassurance, so he looked to a minor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was not happy and hijacked the </a:t>
            </a:r>
            <a:r>
              <a:rPr lang="en-NZ" sz="2800" dirty="0" smtClean="0"/>
              <a:t>messengers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asked ....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Don’t you believe in the true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 </a:t>
            </a:r>
            <a:r>
              <a:rPr lang="en-NZ" sz="2400" dirty="0" smtClean="0"/>
              <a:t>I am here, but because you don’t believe you will die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might look to the wrong places for help</a:t>
            </a:r>
            <a:r>
              <a:rPr lang="en-NZ" sz="2800" dirty="0" smtClean="0"/>
              <a:t>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need to remember that there is a God and He wants to have a relationship with 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If we come to God, He will receive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need to come to God in humility 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doesn’t need us, but He desires our fellowship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wants to be our safe/happy place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should be the first place to go in all 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never leaves or forsakes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If we place God as number 1 in our live, all other things will fall into place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promises us peace, but we can only get that if we go to 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Where is your first place to go when you are in a dark place?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Is God your all-in-all?</a:t>
            </a:r>
            <a:endParaRPr lang="en-NZ" sz="2800" smtClean="0"/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195196</TotalTime>
  <Words>4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362</cp:revision>
  <dcterms:created xsi:type="dcterms:W3CDTF">2007-11-17T19:27:01Z</dcterms:created>
  <dcterms:modified xsi:type="dcterms:W3CDTF">2016-01-09T22:04:06Z</dcterms:modified>
</cp:coreProperties>
</file>