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4807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195175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361</cp:revision>
  <dcterms:created xsi:type="dcterms:W3CDTF">2007-11-17T19:27:01Z</dcterms:created>
  <dcterms:modified xsi:type="dcterms:W3CDTF">2015-12-26T22:22:51Z</dcterms:modified>
</cp:coreProperties>
</file>