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568" r:id="rId2"/>
    <p:sldId id="560" r:id="rId3"/>
    <p:sldId id="569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8380312"/>
            <a:ext cx="8389440" cy="11809312"/>
          </a:xfrm>
        </p:spPr>
        <p:txBody>
          <a:bodyPr/>
          <a:lstStyle/>
          <a:p>
            <a:pPr marL="1166813" lvl="2" indent="-514350" algn="ctr">
              <a:buNone/>
              <a:tabLst>
                <a:tab pos="987425" algn="l"/>
              </a:tabLst>
            </a:pPr>
            <a:r>
              <a:rPr lang="en-NZ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Putting Jesus First</a:t>
            </a:r>
          </a:p>
          <a:p>
            <a:pPr marL="1166813" lvl="2" indent="-514350" algn="ctr">
              <a:buNone/>
              <a:tabLst>
                <a:tab pos="987425" algn="l"/>
              </a:tabLst>
            </a:pPr>
            <a:endParaRPr lang="en-NZ" sz="7200" b="1" dirty="0" smtClean="0"/>
          </a:p>
          <a:p>
            <a:pPr marL="1166813" lvl="2" indent="-514350" algn="ctr">
              <a:buNone/>
              <a:tabLst>
                <a:tab pos="987425" algn="l"/>
              </a:tabLst>
            </a:pPr>
            <a:r>
              <a:rPr lang="en-NZ" sz="7200" b="1" dirty="0" smtClean="0"/>
              <a:t>Philippians 1:12-20</a:t>
            </a:r>
            <a:endParaRPr lang="en-NZ" sz="72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331640" y="764704"/>
            <a:ext cx="67687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Putting Jesus First</a:t>
            </a:r>
          </a:p>
          <a:p>
            <a:pPr algn="ctr"/>
            <a:endParaRPr lang="en-NZ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NZ" sz="4000" dirty="0" smtClean="0"/>
              <a:t>Philippians 1:12-20</a:t>
            </a:r>
            <a:endParaRPr lang="en-N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501650"/>
            <a:ext cx="7920880" cy="5591646"/>
          </a:xfrm>
        </p:spPr>
        <p:txBody>
          <a:bodyPr/>
          <a:lstStyle/>
          <a:p>
            <a:pPr>
              <a:buNone/>
            </a:pPr>
            <a:r>
              <a:rPr lang="en-NZ" sz="2800" dirty="0" smtClean="0"/>
              <a:t>Some jail mail...</a:t>
            </a:r>
          </a:p>
          <a:p>
            <a:r>
              <a:rPr lang="en-NZ" sz="3200" dirty="0" smtClean="0"/>
              <a:t>Nothing hinders the gospel</a:t>
            </a:r>
          </a:p>
          <a:p>
            <a:r>
              <a:rPr lang="en-NZ" sz="3200" dirty="0" smtClean="0"/>
              <a:t>What about bad decisions?</a:t>
            </a:r>
          </a:p>
          <a:p>
            <a:r>
              <a:rPr lang="en-NZ" sz="3200" dirty="0" smtClean="0"/>
              <a:t>The captors captured by Christ</a:t>
            </a:r>
          </a:p>
          <a:p>
            <a:r>
              <a:rPr lang="en-NZ" sz="3200" dirty="0" smtClean="0"/>
              <a:t>Boldness that comes from others courage</a:t>
            </a:r>
          </a:p>
          <a:p>
            <a:r>
              <a:rPr lang="en-NZ" sz="3200" dirty="0" smtClean="0"/>
              <a:t>Preaching with mixed motives</a:t>
            </a:r>
          </a:p>
          <a:p>
            <a:r>
              <a:rPr lang="en-NZ" sz="3200" dirty="0" smtClean="0"/>
              <a:t>Rejoicing either way</a:t>
            </a:r>
          </a:p>
          <a:p>
            <a:r>
              <a:rPr lang="en-NZ" sz="3200" dirty="0" smtClean="0"/>
              <a:t>Does any of this make sense?</a:t>
            </a:r>
            <a:endParaRPr lang="en-N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Today’s takeaway: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NZ" sz="5400" dirty="0" smtClean="0"/>
              <a:t>Put Jesus first, even in bad times</a:t>
            </a:r>
            <a:endParaRPr lang="en-NZ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195133</TotalTime>
  <Words>60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Metro</vt:lpstr>
      <vt:lpstr>Slide 1</vt:lpstr>
      <vt:lpstr>Slide 2</vt:lpstr>
      <vt:lpstr>Today’s takeaway: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361</cp:revision>
  <dcterms:created xsi:type="dcterms:W3CDTF">2007-11-17T19:27:01Z</dcterms:created>
  <dcterms:modified xsi:type="dcterms:W3CDTF">2015-10-31T22:22:05Z</dcterms:modified>
</cp:coreProperties>
</file>