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4851920"/>
            <a:ext cx="8389440" cy="1123324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/>
              <a:t>How was the resurrection going to happen?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/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/>
              <a:t>How: The resurrection is like growing stuff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/>
              <a:t>What we sow is just the seed for something </a:t>
            </a:r>
            <a:r>
              <a:rPr lang="en-US" sz="2800" b="1" dirty="0" smtClean="0"/>
              <a:t>better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/>
              <a:t>Our bodies are still important - they have their own </a:t>
            </a:r>
            <a:r>
              <a:rPr lang="en-US" sz="2800" b="1" dirty="0" smtClean="0"/>
              <a:t>glory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/>
              <a:t>We will be remade with new spiritual </a:t>
            </a:r>
            <a:r>
              <a:rPr lang="en-US" sz="2800" b="1" dirty="0" smtClean="0"/>
              <a:t>bodies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/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/>
              <a:t>When? The resurrection will happen when Jesus comes </a:t>
            </a:r>
            <a:r>
              <a:rPr lang="en-US" sz="3200" b="1" dirty="0" smtClean="0"/>
              <a:t>back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/>
              <a:t>People who are still alive will be changed </a:t>
            </a:r>
            <a:r>
              <a:rPr lang="en-US" sz="2800" b="1" dirty="0" smtClean="0"/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/>
              <a:t>It's the reverse of </a:t>
            </a:r>
            <a:r>
              <a:rPr lang="en-US" sz="2800" b="1" dirty="0" smtClean="0"/>
              <a:t>death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/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/>
              <a:t>Live well in the light of </a:t>
            </a:r>
            <a:r>
              <a:rPr lang="en-US" sz="3200" b="1" dirty="0" smtClean="0"/>
              <a:t>resurrection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/>
              <a:t>Be thankful - God gives us victory over </a:t>
            </a:r>
            <a:r>
              <a:rPr lang="en-US" sz="2800" b="1" dirty="0" smtClean="0"/>
              <a:t>death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/>
              <a:t>Be faithful - Jesus will </a:t>
            </a:r>
            <a:r>
              <a:rPr lang="en-US" sz="2800" b="1" dirty="0" smtClean="0"/>
              <a:t>return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/>
              <a:t>Keep </a:t>
            </a:r>
            <a:r>
              <a:rPr lang="en-US" sz="2800" b="1" smtClean="0"/>
              <a:t>doing </a:t>
            </a:r>
            <a:r>
              <a:rPr lang="en-US" sz="2800" b="1" smtClean="0"/>
              <a:t>good - we have something to live for</a:t>
            </a:r>
            <a:endParaRPr lang="en-US" sz="2800" b="1" dirty="0" smtClean="0"/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/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194696</TotalTime>
  <Words>102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354</cp:revision>
  <dcterms:created xsi:type="dcterms:W3CDTF">2007-11-17T19:27:01Z</dcterms:created>
  <dcterms:modified xsi:type="dcterms:W3CDTF">2015-08-30T00:06:20Z</dcterms:modified>
</cp:coreProperties>
</file>