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8" r:id="rId2"/>
    <p:sldId id="560" r:id="rId3"/>
    <p:sldId id="569" r:id="rId4"/>
    <p:sldId id="57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0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8640"/>
            <a:ext cx="8389440" cy="6408712"/>
          </a:xfrm>
        </p:spPr>
        <p:txBody>
          <a:bodyPr/>
          <a:lstStyle/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Romans 1 (1-2)</a:t>
            </a:r>
          </a:p>
          <a:p>
            <a:pPr lvl="1"/>
            <a:r>
              <a:rPr lang="en-US" sz="3200" i="1" dirty="0" smtClean="0"/>
              <a:t>Paul, a servant of Christ Jesus,</a:t>
            </a:r>
          </a:p>
          <a:p>
            <a:pPr lvl="2"/>
            <a:r>
              <a:rPr lang="en-US" sz="2800" i="1" dirty="0" smtClean="0"/>
              <a:t>called to be an apostle,</a:t>
            </a:r>
          </a:p>
          <a:p>
            <a:pPr lvl="2"/>
            <a:r>
              <a:rPr lang="en-NZ" sz="2800" i="1" dirty="0" smtClean="0"/>
              <a:t>set apart</a:t>
            </a:r>
          </a:p>
          <a:p>
            <a:pPr lvl="2"/>
            <a:r>
              <a:rPr lang="en-US" sz="2800" i="1" dirty="0" smtClean="0"/>
              <a:t>for the gospel of God,</a:t>
            </a:r>
          </a:p>
          <a:p>
            <a:pPr lvl="3"/>
            <a:r>
              <a:rPr lang="en-US" sz="2400" i="1" dirty="0" smtClean="0"/>
              <a:t>which </a:t>
            </a:r>
            <a:r>
              <a:rPr lang="en-US" sz="2400" i="1" dirty="0" smtClean="0"/>
              <a:t>he promised beforehand</a:t>
            </a:r>
          </a:p>
          <a:p>
            <a:pPr lvl="4"/>
            <a:r>
              <a:rPr lang="en-NZ" sz="2400" i="1" dirty="0" smtClean="0"/>
              <a:t>through his prophets</a:t>
            </a:r>
          </a:p>
          <a:p>
            <a:pPr lvl="4"/>
            <a:r>
              <a:rPr lang="en-NZ" sz="2400" i="1" dirty="0" smtClean="0"/>
              <a:t>in the holy Scriptures</a:t>
            </a:r>
            <a:r>
              <a:rPr lang="en-NZ" sz="2400" i="1" dirty="0" smtClean="0"/>
              <a:t>,</a:t>
            </a:r>
            <a:endParaRPr lang="en-NZ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8640"/>
            <a:ext cx="8389440" cy="6408712"/>
          </a:xfrm>
        </p:spPr>
        <p:txBody>
          <a:bodyPr/>
          <a:lstStyle/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Romans 1 (3-4)</a:t>
            </a:r>
          </a:p>
          <a:p>
            <a:pPr lvl="2"/>
            <a:r>
              <a:rPr lang="en-NZ" sz="3200" i="1" dirty="0" smtClean="0"/>
              <a:t>concerning </a:t>
            </a:r>
            <a:r>
              <a:rPr lang="en-NZ" sz="3200" i="1" dirty="0" smtClean="0"/>
              <a:t>his Son,</a:t>
            </a:r>
          </a:p>
          <a:p>
            <a:pPr lvl="3"/>
            <a:r>
              <a:rPr lang="en-US" sz="2400" i="1" dirty="0" smtClean="0"/>
              <a:t>who was descended from David</a:t>
            </a:r>
          </a:p>
          <a:p>
            <a:pPr lvl="4"/>
            <a:r>
              <a:rPr lang="en-NZ" sz="2400" i="1" dirty="0" smtClean="0"/>
              <a:t>according to the </a:t>
            </a:r>
            <a:r>
              <a:rPr lang="en-NZ" sz="2400" i="1" dirty="0" smtClean="0"/>
              <a:t>flesh</a:t>
            </a:r>
          </a:p>
          <a:p>
            <a:pPr lvl="3"/>
            <a:r>
              <a:rPr lang="en-US" sz="2400" i="1" dirty="0" smtClean="0"/>
              <a:t>and was declared to be the Son of God in power</a:t>
            </a:r>
          </a:p>
          <a:p>
            <a:pPr lvl="4"/>
            <a:r>
              <a:rPr lang="en-US" sz="2400" i="1" dirty="0" smtClean="0"/>
              <a:t>according to the Spirit of holiness</a:t>
            </a:r>
          </a:p>
          <a:p>
            <a:pPr lvl="4"/>
            <a:r>
              <a:rPr lang="en-US" sz="2400" i="1" dirty="0" smtClean="0"/>
              <a:t>by his resurrection from the dead,</a:t>
            </a:r>
          </a:p>
          <a:p>
            <a:pPr lvl="2"/>
            <a:r>
              <a:rPr lang="en-NZ" sz="2800" i="1" dirty="0" smtClean="0"/>
              <a:t>Jesus Christ our Lord,</a:t>
            </a:r>
            <a:endParaRPr lang="en-NZ" sz="2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8640"/>
            <a:ext cx="8389440" cy="6408712"/>
          </a:xfrm>
        </p:spPr>
        <p:txBody>
          <a:bodyPr/>
          <a:lstStyle/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Romans 1 (5-6)</a:t>
            </a:r>
          </a:p>
          <a:p>
            <a:pPr lvl="2"/>
            <a:r>
              <a:rPr lang="en-NZ" sz="2600" i="1" dirty="0" smtClean="0"/>
              <a:t>Jesus Christ our Lord</a:t>
            </a:r>
            <a:r>
              <a:rPr lang="en-NZ" sz="2600" i="1" dirty="0" smtClean="0"/>
              <a:t>,</a:t>
            </a:r>
            <a:endParaRPr lang="en-US" sz="2600" i="1" dirty="0" smtClean="0"/>
          </a:p>
          <a:p>
            <a:pPr lvl="3"/>
            <a:r>
              <a:rPr lang="en-US" sz="2400" i="1" dirty="0" smtClean="0"/>
              <a:t>through </a:t>
            </a:r>
            <a:r>
              <a:rPr lang="en-US" sz="2400" i="1" dirty="0" smtClean="0"/>
              <a:t>whom we have received grace and apostleship</a:t>
            </a:r>
          </a:p>
          <a:p>
            <a:pPr lvl="4"/>
            <a:r>
              <a:rPr lang="en-US" sz="2400" i="1" dirty="0" smtClean="0"/>
              <a:t>to bring about the obedience of faith</a:t>
            </a:r>
          </a:p>
          <a:p>
            <a:pPr lvl="4"/>
            <a:r>
              <a:rPr lang="en-US" sz="2400" i="1" dirty="0" smtClean="0"/>
              <a:t>for the sake of his name among all the nations,</a:t>
            </a:r>
          </a:p>
          <a:p>
            <a:pPr lvl="5"/>
            <a:r>
              <a:rPr lang="en-US" sz="2000" i="1" dirty="0" smtClean="0"/>
              <a:t>including </a:t>
            </a:r>
            <a:r>
              <a:rPr lang="en-US" sz="2000" i="1" dirty="0" smtClean="0"/>
              <a:t>you who are called to belong to Jesus Christ,</a:t>
            </a:r>
            <a:endParaRPr lang="en-NZ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8640"/>
            <a:ext cx="8389440" cy="6408712"/>
          </a:xfrm>
        </p:spPr>
        <p:txBody>
          <a:bodyPr/>
          <a:lstStyle/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Romans 1 (7)</a:t>
            </a:r>
          </a:p>
          <a:p>
            <a:pPr lvl="2"/>
            <a:r>
              <a:rPr lang="en-US" sz="2800" i="1" dirty="0" smtClean="0"/>
              <a:t>To all those in Rome</a:t>
            </a:r>
          </a:p>
          <a:p>
            <a:pPr lvl="3"/>
            <a:r>
              <a:rPr lang="en-US" sz="2400" i="1" dirty="0" smtClean="0"/>
              <a:t>who are loved by God</a:t>
            </a:r>
          </a:p>
          <a:p>
            <a:pPr lvl="3"/>
            <a:r>
              <a:rPr lang="en-US" sz="2400" i="1" dirty="0" smtClean="0"/>
              <a:t>and called to be saints:</a:t>
            </a:r>
          </a:p>
          <a:p>
            <a:pPr lvl="2"/>
            <a:r>
              <a:rPr lang="en-US" sz="2800" i="1" dirty="0" smtClean="0"/>
              <a:t>Grace to you and peace</a:t>
            </a:r>
          </a:p>
          <a:p>
            <a:pPr lvl="3"/>
            <a:r>
              <a:rPr lang="en-NZ" sz="2400" i="1" dirty="0" smtClean="0"/>
              <a:t>from God our Father</a:t>
            </a:r>
          </a:p>
          <a:p>
            <a:pPr lvl="3"/>
            <a:r>
              <a:rPr lang="en-US" sz="2400" i="1" dirty="0" smtClean="0"/>
              <a:t>and the Lord Jesus Christ.</a:t>
            </a:r>
            <a:endParaRPr lang="en-NZ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194758</TotalTime>
  <Words>170</Words>
  <Application>Microsoft Office PowerPoint</Application>
  <PresentationFormat>On-screen Show (4:3)</PresentationFormat>
  <Paragraphs>30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355</cp:revision>
  <dcterms:created xsi:type="dcterms:W3CDTF">2007-11-17T19:27:01Z</dcterms:created>
  <dcterms:modified xsi:type="dcterms:W3CDTF">2015-08-22T23:41:33Z</dcterms:modified>
</cp:coreProperties>
</file>