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444208"/>
            <a:ext cx="8389440" cy="14041560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600" b="1" dirty="0" smtClean="0"/>
              <a:t>1 Kings 19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600" b="1" dirty="0" smtClean="0"/>
              <a:t>Crisis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Things don’t always go how we want.</a:t>
            </a:r>
            <a:endParaRPr lang="en-NZ" sz="3200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z="3600" b="1" dirty="0" smtClean="0"/>
              <a:t>It’s ok to have emotional </a:t>
            </a:r>
            <a:r>
              <a:rPr lang="en-NZ" sz="3600" b="1" dirty="0" smtClean="0"/>
              <a:t>feelings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600" b="1" dirty="0" smtClean="0"/>
              <a:t>Crash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Many things can cause us to </a:t>
            </a:r>
            <a:r>
              <a:rPr lang="en-NZ" sz="3200" b="1" dirty="0" smtClean="0"/>
              <a:t>crash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Feeling bad is not a bad </a:t>
            </a:r>
            <a:r>
              <a:rPr lang="en-NZ" sz="3200" b="1" dirty="0" smtClean="0"/>
              <a:t>thing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won’t leave us </a:t>
            </a:r>
            <a:r>
              <a:rPr lang="en-NZ" sz="3200" b="1" dirty="0" smtClean="0"/>
              <a:t>alone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600" b="1" dirty="0" smtClean="0"/>
              <a:t>Comforter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will show us a way </a:t>
            </a:r>
            <a:r>
              <a:rPr lang="en-NZ" sz="3200" b="1" dirty="0" smtClean="0"/>
              <a:t>out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is willing to reach out to </a:t>
            </a:r>
            <a:r>
              <a:rPr lang="en-NZ" sz="3200" b="1" dirty="0" smtClean="0"/>
              <a:t>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provides us with what we </a:t>
            </a:r>
            <a:r>
              <a:rPr lang="en-NZ" sz="3200" b="1" dirty="0" smtClean="0"/>
              <a:t>need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is a friend to </a:t>
            </a:r>
            <a:r>
              <a:rPr lang="en-NZ" sz="3200" b="1" dirty="0" smtClean="0"/>
              <a:t>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We can be honest with </a:t>
            </a:r>
            <a:r>
              <a:rPr lang="en-NZ" sz="3200" b="1" dirty="0" smtClean="0"/>
              <a:t>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3200" b="1" dirty="0" smtClean="0"/>
              <a:t>He listens to </a:t>
            </a:r>
            <a:r>
              <a:rPr lang="en-NZ" sz="3200" b="1" dirty="0" smtClean="0"/>
              <a:t>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dirty="0" smtClean="0"/>
              <a:t>God talks to us about His </a:t>
            </a:r>
            <a:r>
              <a:rPr lang="en-NZ" sz="3200" b="1" dirty="0" smtClean="0"/>
              <a:t>plans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200" b="1" smtClean="0"/>
              <a:t>God chooses to be gentle with us</a:t>
            </a: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194623</TotalTime>
  <Words>92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352</cp:revision>
  <dcterms:created xsi:type="dcterms:W3CDTF">2007-11-17T19:27:01Z</dcterms:created>
  <dcterms:modified xsi:type="dcterms:W3CDTF">2015-08-08T23:16:48Z</dcterms:modified>
</cp:coreProperties>
</file>