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3" autoAdjust="0"/>
    <p:restoredTop sz="94660"/>
  </p:normalViewPr>
  <p:slideViewPr>
    <p:cSldViewPr snapToGrid="0">
      <p:cViewPr varScale="1">
        <p:scale>
          <a:sx n="57" d="100"/>
          <a:sy n="57" d="100"/>
        </p:scale>
        <p:origin x="-114" y="-3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3D7A5-1949-4737-9A5B-EB924E8A41E6}" type="datetimeFigureOut">
              <a:rPr lang="en-NZ" smtClean="0"/>
              <a:pPr/>
              <a:t>5/07/2015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9C52C-6FF0-4DE6-82E9-04F332536930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323592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3D7A5-1949-4737-9A5B-EB924E8A41E6}" type="datetimeFigureOut">
              <a:rPr lang="en-NZ" smtClean="0"/>
              <a:pPr/>
              <a:t>5/07/2015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9C52C-6FF0-4DE6-82E9-04F332536930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1700083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3D7A5-1949-4737-9A5B-EB924E8A41E6}" type="datetimeFigureOut">
              <a:rPr lang="en-NZ" smtClean="0"/>
              <a:pPr/>
              <a:t>5/07/2015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9C52C-6FF0-4DE6-82E9-04F332536930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2611632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3D7A5-1949-4737-9A5B-EB924E8A41E6}" type="datetimeFigureOut">
              <a:rPr lang="en-NZ" smtClean="0"/>
              <a:pPr/>
              <a:t>5/07/2015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9C52C-6FF0-4DE6-82E9-04F332536930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2899228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3D7A5-1949-4737-9A5B-EB924E8A41E6}" type="datetimeFigureOut">
              <a:rPr lang="en-NZ" smtClean="0"/>
              <a:pPr/>
              <a:t>5/07/2015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9C52C-6FF0-4DE6-82E9-04F332536930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4236142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3D7A5-1949-4737-9A5B-EB924E8A41E6}" type="datetimeFigureOut">
              <a:rPr lang="en-NZ" smtClean="0"/>
              <a:pPr/>
              <a:t>5/07/2015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9C52C-6FF0-4DE6-82E9-04F332536930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3615482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3D7A5-1949-4737-9A5B-EB924E8A41E6}" type="datetimeFigureOut">
              <a:rPr lang="en-NZ" smtClean="0"/>
              <a:pPr/>
              <a:t>5/07/2015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9C52C-6FF0-4DE6-82E9-04F332536930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2124636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3D7A5-1949-4737-9A5B-EB924E8A41E6}" type="datetimeFigureOut">
              <a:rPr lang="en-NZ" smtClean="0"/>
              <a:pPr/>
              <a:t>5/07/2015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9C52C-6FF0-4DE6-82E9-04F332536930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2136471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3D7A5-1949-4737-9A5B-EB924E8A41E6}" type="datetimeFigureOut">
              <a:rPr lang="en-NZ" smtClean="0"/>
              <a:pPr/>
              <a:t>5/07/2015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9C52C-6FF0-4DE6-82E9-04F332536930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3166323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3D7A5-1949-4737-9A5B-EB924E8A41E6}" type="datetimeFigureOut">
              <a:rPr lang="en-NZ" smtClean="0"/>
              <a:pPr/>
              <a:t>5/07/2015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9C52C-6FF0-4DE6-82E9-04F332536930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4259235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3D7A5-1949-4737-9A5B-EB924E8A41E6}" type="datetimeFigureOut">
              <a:rPr lang="en-NZ" smtClean="0"/>
              <a:pPr/>
              <a:t>5/07/2015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9C52C-6FF0-4DE6-82E9-04F332536930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3576037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A3D7A5-1949-4737-9A5B-EB924E8A41E6}" type="datetimeFigureOut">
              <a:rPr lang="en-NZ" smtClean="0"/>
              <a:pPr/>
              <a:t>5/07/2015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89C52C-6FF0-4DE6-82E9-04F332536930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2022183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844766" y="70672"/>
            <a:ext cx="4101148" cy="3439291"/>
          </a:xfrm>
          <a:prstGeom prst="rect">
            <a:avLst/>
          </a:prstGeom>
          <a:effectLst>
            <a:reflection blurRad="6350" stA="50000" endA="300" endPos="90000" dist="50800" dir="5400000" sy="-100000" algn="bl" rotWithShape="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4410" y="2777331"/>
            <a:ext cx="10203180" cy="1465263"/>
          </a:xfrm>
        </p:spPr>
        <p:txBody>
          <a:bodyPr>
            <a:normAutofit fontScale="90000"/>
          </a:bodyPr>
          <a:lstStyle/>
          <a:p>
            <a:r>
              <a:rPr lang="en-NZ" sz="7200" b="1" dirty="0" smtClean="0"/>
              <a:t>Without Love We are Lost</a:t>
            </a:r>
            <a:endParaRPr lang="en-NZ" sz="7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171128"/>
            <a:ext cx="9144000" cy="1655762"/>
          </a:xfrm>
        </p:spPr>
        <p:txBody>
          <a:bodyPr>
            <a:normAutofit/>
          </a:bodyPr>
          <a:lstStyle/>
          <a:p>
            <a:r>
              <a:rPr lang="en-NZ" sz="4000" dirty="0" smtClean="0"/>
              <a:t>First Corinthians Thirteen</a:t>
            </a:r>
            <a:endParaRPr lang="en-NZ" sz="4000" dirty="0"/>
          </a:p>
        </p:txBody>
      </p:sp>
    </p:spTree>
    <p:extLst>
      <p:ext uri="{BB962C8B-B14F-4D97-AF65-F5344CB8AC3E}">
        <p14:creationId xmlns:p14="http://schemas.microsoft.com/office/powerpoint/2010/main" xmlns="" val="113610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Without love we are lost…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NZ" sz="3600" dirty="0" smtClean="0"/>
              <a:t>We focus on gifts</a:t>
            </a:r>
          </a:p>
          <a:p>
            <a:r>
              <a:rPr lang="en-NZ" sz="3600" dirty="0" smtClean="0"/>
              <a:t>The church at Corinth did too</a:t>
            </a:r>
          </a:p>
          <a:p>
            <a:r>
              <a:rPr lang="en-NZ" sz="3600" dirty="0" smtClean="0"/>
              <a:t>We can be gifted but loveless</a:t>
            </a:r>
            <a:endParaRPr lang="en-NZ" sz="36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21653" y="5049520"/>
            <a:ext cx="1731336" cy="145192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014052" y="2476500"/>
            <a:ext cx="4539130" cy="3543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407652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b="1" dirty="0" smtClean="0"/>
              <a:t>1. Why you need love: without love a Christian is nothing </a:t>
            </a:r>
            <a:r>
              <a:rPr lang="en-NZ" dirty="0" smtClean="0"/>
              <a:t>(1-3)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7308273" cy="4351338"/>
          </a:xfrm>
        </p:spPr>
        <p:txBody>
          <a:bodyPr>
            <a:normAutofit/>
          </a:bodyPr>
          <a:lstStyle/>
          <a:p>
            <a:r>
              <a:rPr lang="en-NZ" sz="3600" dirty="0" smtClean="0"/>
              <a:t>Without love our spiritual gifts are worthless</a:t>
            </a:r>
          </a:p>
          <a:p>
            <a:r>
              <a:rPr lang="en-NZ" sz="3600" dirty="0" smtClean="0"/>
              <a:t>Without love our best deeds are meaningless</a:t>
            </a:r>
            <a:endParaRPr lang="en-NZ" sz="3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884160" y="2521903"/>
            <a:ext cx="3655060" cy="365506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21653" y="5049520"/>
            <a:ext cx="1731336" cy="1451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321684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b="1" dirty="0" smtClean="0"/>
              <a:t>2. What Love looks like: practical self-denying </a:t>
            </a:r>
            <a:r>
              <a:rPr lang="en-NZ" b="1" dirty="0"/>
              <a:t>C</a:t>
            </a:r>
            <a:r>
              <a:rPr lang="en-NZ" b="1" dirty="0" smtClean="0"/>
              <a:t>hrist-likeness </a:t>
            </a:r>
            <a:r>
              <a:rPr lang="en-NZ" dirty="0" smtClean="0"/>
              <a:t>(4-7)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NZ" sz="3600" dirty="0" smtClean="0"/>
              <a:t>What love does NOT look like</a:t>
            </a:r>
          </a:p>
          <a:p>
            <a:r>
              <a:rPr lang="en-NZ" sz="3600" dirty="0" smtClean="0"/>
              <a:t>What love Does look like</a:t>
            </a:r>
            <a:endParaRPr lang="en-NZ" sz="3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393430" y="2366963"/>
            <a:ext cx="2781300" cy="3810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21653" y="5049520"/>
            <a:ext cx="1731336" cy="1451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228444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804920" y="1402080"/>
            <a:ext cx="5455920" cy="545592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b="1" dirty="0" smtClean="0"/>
              <a:t>3. Love lasts: the comprehensive perfection of love </a:t>
            </a:r>
            <a:r>
              <a:rPr lang="en-NZ" dirty="0" smtClean="0"/>
              <a:t>(8-13)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NZ" sz="3600" dirty="0" smtClean="0"/>
              <a:t>Everything passes away</a:t>
            </a:r>
          </a:p>
          <a:p>
            <a:r>
              <a:rPr lang="en-NZ" sz="3600" dirty="0" smtClean="0"/>
              <a:t>Love remains</a:t>
            </a:r>
            <a:endParaRPr lang="en-NZ" sz="36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21653" y="5049520"/>
            <a:ext cx="1731336" cy="1451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524257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102</Words>
  <Application>Microsoft Office PowerPoint</Application>
  <PresentationFormat>Custom</PresentationFormat>
  <Paragraphs>15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Without Love We are Lost</vt:lpstr>
      <vt:lpstr>Without love we are lost…</vt:lpstr>
      <vt:lpstr>1. Why you need love: without love a Christian is nothing (1-3)</vt:lpstr>
      <vt:lpstr>2. What Love looks like: practical self-denying Christ-likeness (4-7)</vt:lpstr>
      <vt:lpstr>3. Love lasts: the comprehensive perfection of love (8-13)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Without Love we are Lost</dc:title>
  <dc:creator>Geoff Macpherson</dc:creator>
  <cp:lastModifiedBy>Trinity Church</cp:lastModifiedBy>
  <cp:revision>9</cp:revision>
  <dcterms:created xsi:type="dcterms:W3CDTF">2015-07-03T04:18:28Z</dcterms:created>
  <dcterms:modified xsi:type="dcterms:W3CDTF">2015-07-04T22:07:24Z</dcterms:modified>
</cp:coreProperties>
</file>