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57" d="100"/>
          <a:sy n="57" d="100"/>
        </p:scale>
        <p:origin x="-114" y="-3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/>
              <a:t>Different &amp; Dependent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2400" b="1" dirty="0" smtClean="0">
                <a:solidFill>
                  <a:schemeClr val="tx1">
                    <a:lumMod val="85000"/>
                  </a:schemeClr>
                </a:solidFill>
              </a:rPr>
              <a:t>Diversity &amp; Interdependence in the church</a:t>
            </a:r>
            <a:endParaRPr lang="en-NZ" sz="2400" b="1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870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488813"/>
            <a:ext cx="9404723" cy="1400530"/>
          </a:xfrm>
        </p:spPr>
        <p:txBody>
          <a:bodyPr/>
          <a:lstStyle/>
          <a:p>
            <a:r>
              <a:rPr lang="en-NZ" dirty="0" smtClean="0"/>
              <a:t>1 Corinthians 12.12-31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67062" y="1503680"/>
            <a:ext cx="4854257" cy="4854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3435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81045" y="2936240"/>
            <a:ext cx="4506179" cy="39217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Background: Corinth, Greece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3" y="2052918"/>
            <a:ext cx="6332204" cy="4195481"/>
          </a:xfrm>
        </p:spPr>
        <p:txBody>
          <a:bodyPr>
            <a:normAutofit/>
          </a:bodyPr>
          <a:lstStyle/>
          <a:p>
            <a:r>
              <a:rPr lang="en-NZ" sz="2800" b="1" dirty="0" smtClean="0"/>
              <a:t>Letter to answer questions</a:t>
            </a:r>
          </a:p>
          <a:p>
            <a:r>
              <a:rPr lang="en-NZ" sz="2800" b="1" dirty="0" smtClean="0"/>
              <a:t>Each has different gifts/ God-given abilities</a:t>
            </a:r>
          </a:p>
          <a:p>
            <a:r>
              <a:rPr lang="en-NZ" sz="2800" b="1" dirty="0" smtClean="0"/>
              <a:t>Gifts are for the whole church (12.7)</a:t>
            </a:r>
          </a:p>
          <a:p>
            <a:r>
              <a:rPr lang="en-NZ" sz="2800" b="1" dirty="0" smtClean="0"/>
              <a:t>Church is like a ‘body’ (the Body of Christ) that we are all part of through baptism (12-14)</a:t>
            </a:r>
            <a:endParaRPr lang="en-NZ" sz="2800" b="1" dirty="0"/>
          </a:p>
        </p:txBody>
      </p:sp>
    </p:spTree>
    <p:extLst>
      <p:ext uri="{BB962C8B-B14F-4D97-AF65-F5344CB8AC3E}">
        <p14:creationId xmlns:p14="http://schemas.microsoft.com/office/powerpoint/2010/main" xmlns="" val="106709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572500" y="3390900"/>
            <a:ext cx="3619500" cy="34671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1. Diversity: we’re all different in the church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3" y="2052918"/>
            <a:ext cx="7469188" cy="4195481"/>
          </a:xfrm>
        </p:spPr>
        <p:txBody>
          <a:bodyPr>
            <a:normAutofit/>
          </a:bodyPr>
          <a:lstStyle/>
          <a:p>
            <a:r>
              <a:rPr lang="en-NZ" sz="3200" b="1" dirty="0" smtClean="0"/>
              <a:t>Like the body (arms, legs etc.)</a:t>
            </a:r>
          </a:p>
          <a:p>
            <a:r>
              <a:rPr lang="en-NZ" sz="3200" b="1" dirty="0" smtClean="0"/>
              <a:t>Not one organ (eye, ear) (17)</a:t>
            </a:r>
          </a:p>
          <a:p>
            <a:r>
              <a:rPr lang="en-NZ" sz="3200" b="1" dirty="0" smtClean="0"/>
              <a:t>Only one organ = no body (19)</a:t>
            </a:r>
          </a:p>
          <a:p>
            <a:r>
              <a:rPr lang="en-NZ" sz="3200" b="1" dirty="0" smtClean="0"/>
              <a:t>We need to embrace our differences (15-16)</a:t>
            </a:r>
          </a:p>
          <a:p>
            <a:r>
              <a:rPr lang="en-NZ" sz="3200" b="1" dirty="0" smtClean="0"/>
              <a:t>We are not all expected to have the same gifts (28-31)</a:t>
            </a:r>
            <a:endParaRPr lang="en-NZ" sz="3200" b="1" dirty="0"/>
          </a:p>
        </p:txBody>
      </p:sp>
    </p:spTree>
    <p:extLst>
      <p:ext uri="{BB962C8B-B14F-4D97-AF65-F5344CB8AC3E}">
        <p14:creationId xmlns:p14="http://schemas.microsoft.com/office/powerpoint/2010/main" xmlns="" val="462709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204158" y="3870158"/>
            <a:ext cx="2987842" cy="298784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2. Dependence: we all need each other in the church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1" y="2052918"/>
            <a:ext cx="11088689" cy="4195481"/>
          </a:xfrm>
        </p:spPr>
        <p:txBody>
          <a:bodyPr>
            <a:normAutofit/>
          </a:bodyPr>
          <a:lstStyle/>
          <a:p>
            <a:r>
              <a:rPr lang="en-NZ" sz="3200" b="1" dirty="0" smtClean="0"/>
              <a:t>Like the body, we can’t say we don’t need others (21)</a:t>
            </a:r>
          </a:p>
          <a:p>
            <a:r>
              <a:rPr lang="en-NZ" sz="3200" b="1" dirty="0" smtClean="0"/>
              <a:t>‘inter-dependence’</a:t>
            </a:r>
          </a:p>
          <a:p>
            <a:r>
              <a:rPr lang="en-NZ" sz="3200" b="1" dirty="0" smtClean="0"/>
              <a:t>Even the ‘less presentable’ parts of the body </a:t>
            </a:r>
            <a:r>
              <a:rPr lang="en-NZ" sz="3200" b="1" dirty="0" smtClean="0"/>
              <a:t>(</a:t>
            </a:r>
            <a:r>
              <a:rPr lang="en-NZ" sz="3200" b="1" dirty="0" smtClean="0"/>
              <a:t>22-24)</a:t>
            </a:r>
          </a:p>
          <a:p>
            <a:r>
              <a:rPr lang="en-NZ" sz="3200" b="1" dirty="0" smtClean="0"/>
              <a:t>We all need each other (25-26)</a:t>
            </a:r>
          </a:p>
          <a:p>
            <a:r>
              <a:rPr lang="en-NZ" sz="3200" b="1" dirty="0" smtClean="0"/>
              <a:t>We can’t divide the body of Christ or </a:t>
            </a:r>
            <a:r>
              <a:rPr lang="en-NZ" sz="3200" b="1" dirty="0" smtClean="0"/>
              <a:t/>
            </a:r>
            <a:br>
              <a:rPr lang="en-NZ" sz="3200" b="1" dirty="0" smtClean="0"/>
            </a:br>
            <a:r>
              <a:rPr lang="en-NZ" sz="3200" b="1" dirty="0" smtClean="0"/>
              <a:t>form</a:t>
            </a:r>
            <a:r>
              <a:rPr lang="en-NZ" sz="3200" b="1" dirty="0" smtClean="0"/>
              <a:t> </a:t>
            </a:r>
            <a:r>
              <a:rPr lang="en-NZ" sz="3200" b="1" dirty="0" smtClean="0"/>
              <a:t>groups</a:t>
            </a:r>
            <a:endParaRPr lang="en-NZ" sz="3200" b="1" dirty="0" smtClean="0"/>
          </a:p>
          <a:p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xmlns="" val="3556077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Conclusion: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sz="3200" b="1" dirty="0" smtClean="0"/>
              <a:t>All different, but we need each other</a:t>
            </a:r>
          </a:p>
          <a:p>
            <a:r>
              <a:rPr lang="en-NZ" sz="3200" b="1" dirty="0" smtClean="0"/>
              <a:t>Something to be desired</a:t>
            </a:r>
          </a:p>
          <a:p>
            <a:r>
              <a:rPr lang="en-NZ" sz="3200" b="1" dirty="0" smtClean="0"/>
              <a:t>The ‘Body of Christ’ belongs to Jesus, but you are part of it</a:t>
            </a:r>
            <a:endParaRPr lang="en-NZ" sz="3200" b="1" dirty="0"/>
          </a:p>
        </p:txBody>
      </p:sp>
    </p:spTree>
    <p:extLst>
      <p:ext uri="{BB962C8B-B14F-4D97-AF65-F5344CB8AC3E}">
        <p14:creationId xmlns:p14="http://schemas.microsoft.com/office/powerpoint/2010/main" xmlns="" val="191641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33</TotalTime>
  <Words>210</Words>
  <Application>Microsoft Office PowerPoint</Application>
  <PresentationFormat>Custom</PresentationFormat>
  <Paragraphs>24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Ion</vt:lpstr>
      <vt:lpstr>Different &amp; Dependent</vt:lpstr>
      <vt:lpstr>1 Corinthians 12.12-31</vt:lpstr>
      <vt:lpstr>Background: Corinth, Greece</vt:lpstr>
      <vt:lpstr>1. Diversity: we’re all different in the church</vt:lpstr>
      <vt:lpstr>2. Dependence: we all need each other in the church</vt:lpstr>
      <vt:lpstr>Conclusion: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Different &amp; Dependent</dc:title>
  <dc:creator>Geoff Macpherson</dc:creator>
  <cp:lastModifiedBy>Trinity Church</cp:lastModifiedBy>
  <cp:revision>5</cp:revision>
  <dcterms:created xsi:type="dcterms:W3CDTF">2015-06-26T05:22:51Z</dcterms:created>
  <dcterms:modified xsi:type="dcterms:W3CDTF">2015-06-27T21:59:18Z</dcterms:modified>
</cp:coreProperties>
</file>