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2475656"/>
            <a:ext cx="8389440" cy="8640960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sz="3200" b="1" dirty="0" smtClean="0"/>
              <a:t>What is the Lord’s Supper?  1 Corinthians 11</a:t>
            </a:r>
            <a:endParaRPr lang="en-NZ" sz="32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/>
              <a:t>It’s not a competition 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It’s not a place to have a good feed</a:t>
            </a: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And there’s nothing magic about it</a:t>
            </a:r>
            <a:endParaRPr lang="en-NZ" dirty="0" smtClean="0"/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NZ" sz="2800" b="1" dirty="0" smtClean="0"/>
              <a:t>The Lord’s Supper is ....</a:t>
            </a:r>
            <a:endParaRPr lang="en-NZ" sz="2800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Feeding on Christ waiting for Him to come back</a:t>
            </a: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A gift from Jesus to the Church</a:t>
            </a: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A time to be with the church family</a:t>
            </a: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Remembering what Jesus did</a:t>
            </a: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A way to show our faith in God</a:t>
            </a:r>
            <a:endParaRPr lang="en-NZ" dirty="0" smtClean="0"/>
          </a:p>
          <a:p>
            <a:pPr marL="911225" lvl="1" indent="-514350">
              <a:tabLst>
                <a:tab pos="987425" algn="l"/>
              </a:tabLst>
            </a:pP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194359</TotalTime>
  <Words>70</Words>
  <Application>Microsoft Office PowerPoint</Application>
  <PresentationFormat>On-screen Show 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348</cp:revision>
  <dcterms:created xsi:type="dcterms:W3CDTF">2007-11-17T19:27:01Z</dcterms:created>
  <dcterms:modified xsi:type="dcterms:W3CDTF">2015-06-06T23:52:44Z</dcterms:modified>
</cp:coreProperties>
</file>