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5644008"/>
            <a:ext cx="8389440" cy="1224136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1 Corinthians: Rights and responsibilities when sharing the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gospel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Paul wanted to be able to share the gospel with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everyone</a:t>
            </a:r>
          </a:p>
          <a:p>
            <a:pPr marL="582613" indent="-514350">
              <a:buAutoNum type="arabicPeriod"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Our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Christian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Rights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know Jesus and can tell people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that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gives us the right be his children - no one can take that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away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2. Restraining our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rights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Paul had the right to be paid and looked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after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he didn't use them because it might cause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problems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have lots of things that we can do - but should we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3. Using our freedom to preach to anyone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Paul lived like the people he was working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with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Sometimes we need to learn to do things so we can talk to people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193823</TotalTime>
  <Words>119</Words>
  <Application>Microsoft Office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338</cp:revision>
  <dcterms:created xsi:type="dcterms:W3CDTF">2007-11-17T19:27:01Z</dcterms:created>
  <dcterms:modified xsi:type="dcterms:W3CDTF">2015-05-02T23:58:02Z</dcterms:modified>
</cp:coreProperties>
</file>