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-114" y="-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14550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67884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222373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8216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46017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94225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68187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15794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8279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76089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72986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9E33D-CADB-4ECC-9412-DC47F1E227FE}" type="datetimeFigureOut">
              <a:rPr lang="en-NZ" smtClean="0"/>
              <a:pPr/>
              <a:t>26/04/2015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EB028-613F-438C-9654-A4C60985D909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47025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The Gospel According to </a:t>
            </a:r>
            <a:r>
              <a:rPr lang="en-NZ" b="1" dirty="0" smtClean="0"/>
              <a:t>ANZAC Day</a:t>
            </a:r>
            <a:endParaRPr lang="en-NZ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dirty="0" smtClean="0"/>
              <a:t>Galatians 1.1-5</a:t>
            </a: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8644" y="4009823"/>
            <a:ext cx="22098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6358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ANZAC DAY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4000" dirty="0" smtClean="0"/>
              <a:t>25</a:t>
            </a:r>
            <a:r>
              <a:rPr lang="en-NZ" sz="4000" baseline="30000" dirty="0" smtClean="0"/>
              <a:t>th</a:t>
            </a:r>
            <a:r>
              <a:rPr lang="en-NZ" sz="4000" dirty="0" smtClean="0"/>
              <a:t> April, 2015 = 100 years</a:t>
            </a:r>
          </a:p>
          <a:p>
            <a:r>
              <a:rPr lang="en-NZ" sz="4000" dirty="0" smtClean="0"/>
              <a:t>Should Christians talk about it?</a:t>
            </a:r>
          </a:p>
          <a:p>
            <a:r>
              <a:rPr lang="en-NZ" sz="4000" dirty="0" smtClean="0"/>
              <a:t>A good opening for the good news about Jesus</a:t>
            </a:r>
            <a:endParaRPr lang="en-NZ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24463" y="4190127"/>
            <a:ext cx="22098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434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1. We live in peace by God’s grace </a:t>
            </a:r>
            <a:r>
              <a:rPr lang="en-NZ" dirty="0" smtClean="0"/>
              <a:t>(v.3)</a:t>
            </a:r>
            <a:endParaRPr lang="en-N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46265" y="2281379"/>
            <a:ext cx="3022510" cy="2514179"/>
          </a:xfrm>
        </p:spPr>
      </p:pic>
      <p:sp>
        <p:nvSpPr>
          <p:cNvPr id="5" name="TextBox 4"/>
          <p:cNvSpPr txBox="1"/>
          <p:nvPr/>
        </p:nvSpPr>
        <p:spPr>
          <a:xfrm>
            <a:off x="1262129" y="2112135"/>
            <a:ext cx="69342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800" dirty="0" smtClean="0"/>
              <a:t>Peace from God</a:t>
            </a:r>
          </a:p>
          <a:p>
            <a:r>
              <a:rPr lang="en-NZ" sz="4800" dirty="0" smtClean="0"/>
              <a:t>Peace as a free gift (grace)</a:t>
            </a:r>
          </a:p>
          <a:p>
            <a:r>
              <a:rPr lang="en-NZ" sz="4800" dirty="0" smtClean="0"/>
              <a:t>Peace on the inside</a:t>
            </a:r>
            <a:endParaRPr lang="en-NZ" sz="4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4795558"/>
            <a:ext cx="22098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172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NZ" b="1" dirty="0" smtClean="0"/>
              <a:t>2. Peace </a:t>
            </a:r>
            <a:r>
              <a:rPr lang="en-NZ" b="1" dirty="0"/>
              <a:t>comes from Jesus sacrifice for </a:t>
            </a:r>
            <a:r>
              <a:rPr lang="en-NZ" b="1" dirty="0" smtClean="0"/>
              <a:t>us </a:t>
            </a:r>
            <a:r>
              <a:rPr lang="en-NZ" dirty="0" smtClean="0"/>
              <a:t>(4)</a:t>
            </a:r>
            <a:endParaRPr lang="en-N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5202" y="1690688"/>
            <a:ext cx="3441039" cy="4588052"/>
          </a:xfrm>
        </p:spPr>
      </p:pic>
      <p:sp>
        <p:nvSpPr>
          <p:cNvPr id="6" name="TextBox 5"/>
          <p:cNvSpPr txBox="1"/>
          <p:nvPr/>
        </p:nvSpPr>
        <p:spPr>
          <a:xfrm>
            <a:off x="4987637" y="1786988"/>
            <a:ext cx="521243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dirty="0" smtClean="0"/>
              <a:t>NZ soldiers sacrificed themselves for their families and nation.</a:t>
            </a:r>
          </a:p>
          <a:p>
            <a:r>
              <a:rPr lang="en-NZ" sz="4000" dirty="0" smtClean="0"/>
              <a:t>Jesus sacrificed himself for sinners.</a:t>
            </a:r>
          </a:p>
          <a:p>
            <a:r>
              <a:rPr lang="en-NZ" sz="4000" dirty="0" smtClean="0"/>
              <a:t>He came as a servant.</a:t>
            </a:r>
          </a:p>
          <a:p>
            <a:r>
              <a:rPr lang="en-NZ" sz="4000" dirty="0" smtClean="0"/>
              <a:t>1 Peter 3:18.</a:t>
            </a:r>
          </a:p>
          <a:p>
            <a:endParaRPr lang="en-NZ" sz="2800" dirty="0" smtClean="0"/>
          </a:p>
          <a:p>
            <a:endParaRPr lang="en-NZ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82200" y="4426641"/>
            <a:ext cx="22098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141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3. His sacrifice rescues us from evil rule </a:t>
            </a:r>
            <a:r>
              <a:rPr lang="en-NZ" dirty="0" smtClean="0"/>
              <a:t>(4)</a:t>
            </a:r>
            <a:endParaRPr lang="en-N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3185" y="2060621"/>
            <a:ext cx="4763336" cy="2929452"/>
          </a:xfrm>
        </p:spPr>
      </p:pic>
      <p:sp>
        <p:nvSpPr>
          <p:cNvPr id="5" name="TextBox 4"/>
          <p:cNvSpPr txBox="1"/>
          <p:nvPr/>
        </p:nvSpPr>
        <p:spPr>
          <a:xfrm>
            <a:off x="838200" y="2060620"/>
            <a:ext cx="58784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dirty="0" smtClean="0"/>
              <a:t>Just wars are about overcoming evil.</a:t>
            </a:r>
          </a:p>
          <a:p>
            <a:r>
              <a:rPr lang="en-NZ" sz="3600" dirty="0" smtClean="0"/>
              <a:t>The gospel is about overcoming spiritual evil.</a:t>
            </a:r>
          </a:p>
          <a:p>
            <a:r>
              <a:rPr lang="en-NZ" sz="3600" dirty="0" smtClean="0"/>
              <a:t>Jesus came to deliver us the present evil.</a:t>
            </a:r>
          </a:p>
          <a:p>
            <a:r>
              <a:rPr lang="en-NZ" sz="3600" dirty="0" smtClean="0"/>
              <a:t>Colossians </a:t>
            </a:r>
            <a:r>
              <a:rPr lang="en-NZ" sz="3600" dirty="0" smtClean="0"/>
              <a:t>1.13-14</a:t>
            </a:r>
            <a:r>
              <a:rPr lang="en-NZ" sz="3600" dirty="0" smtClean="0"/>
              <a:t>.</a:t>
            </a:r>
            <a:endParaRPr lang="en-NZ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82200" y="4675875"/>
            <a:ext cx="22098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330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4. According to God’s plan and for his glory </a:t>
            </a:r>
            <a:r>
              <a:rPr lang="en-NZ" dirty="0" smtClean="0"/>
              <a:t>(5)</a:t>
            </a:r>
            <a:endParaRPr lang="en-N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2432" y="1690688"/>
            <a:ext cx="3628287" cy="3628287"/>
          </a:xfrm>
        </p:spPr>
      </p:pic>
      <p:sp>
        <p:nvSpPr>
          <p:cNvPr id="5" name="TextBox 4"/>
          <p:cNvSpPr txBox="1"/>
          <p:nvPr/>
        </p:nvSpPr>
        <p:spPr>
          <a:xfrm>
            <a:off x="5087389" y="1690688"/>
            <a:ext cx="552480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dirty="0" smtClean="0"/>
              <a:t>WWII plans</a:t>
            </a:r>
          </a:p>
          <a:p>
            <a:r>
              <a:rPr lang="en-NZ" sz="4000" dirty="0" smtClean="0"/>
              <a:t>The Gospel is God’s plan.</a:t>
            </a:r>
          </a:p>
          <a:p>
            <a:r>
              <a:rPr lang="en-NZ" sz="4000" dirty="0" smtClean="0"/>
              <a:t>Verse 4</a:t>
            </a:r>
          </a:p>
          <a:p>
            <a:r>
              <a:rPr lang="en-NZ" sz="4000" dirty="0" smtClean="0"/>
              <a:t>Ephesians 1.11</a:t>
            </a:r>
          </a:p>
          <a:p>
            <a:r>
              <a:rPr lang="en-NZ" sz="4000" dirty="0" smtClean="0"/>
              <a:t>For God’s glory.</a:t>
            </a:r>
            <a:endParaRPr lang="en-NZ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04768" y="4199787"/>
            <a:ext cx="22098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6208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ANZAC DAY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8821189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sz="3600" dirty="0" smtClean="0"/>
              <a:t>Honour those who died or risked their lives for our peace,</a:t>
            </a:r>
          </a:p>
          <a:p>
            <a:pPr marL="0" indent="0">
              <a:buNone/>
            </a:pPr>
            <a:endParaRPr lang="en-NZ" sz="3600" dirty="0" smtClean="0"/>
          </a:p>
          <a:p>
            <a:pPr marL="0" indent="0">
              <a:buNone/>
            </a:pPr>
            <a:r>
              <a:rPr lang="en-NZ" sz="3600" dirty="0" smtClean="0"/>
              <a:t>But…</a:t>
            </a: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pPr marL="0" indent="0">
              <a:buNone/>
            </a:pPr>
            <a:r>
              <a:rPr lang="en-NZ" sz="3600" b="1" i="1" dirty="0" smtClean="0"/>
              <a:t>Glorify God for his plan to give us peace through the sacrifice of his only Son who rescued you from evil</a:t>
            </a:r>
            <a:endParaRPr lang="en-NZ" sz="3600" b="1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26138" y="1283249"/>
            <a:ext cx="220980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3881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202</Words>
  <Application>Microsoft Office PowerPoint</Application>
  <PresentationFormat>Custom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 Gospel According to ANZAC Day</vt:lpstr>
      <vt:lpstr>ANZAC DAY</vt:lpstr>
      <vt:lpstr>1. We live in peace by God’s grace (v.3)</vt:lpstr>
      <vt:lpstr>2. Peace comes from Jesus sacrifice for us (4)</vt:lpstr>
      <vt:lpstr>3. His sacrifice rescues us from evil rule (4)</vt:lpstr>
      <vt:lpstr>4. According to God’s plan and for his glory (5)</vt:lpstr>
      <vt:lpstr>ANZAC DAY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 According to ANZAC Day</dc:title>
  <dc:creator>Geoff Macpherson</dc:creator>
  <cp:lastModifiedBy>Trinity Church</cp:lastModifiedBy>
  <cp:revision>6</cp:revision>
  <dcterms:created xsi:type="dcterms:W3CDTF">2015-04-24T04:30:41Z</dcterms:created>
  <dcterms:modified xsi:type="dcterms:W3CDTF">2015-04-25T23:27:13Z</dcterms:modified>
</cp:coreProperties>
</file>