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012160"/>
            <a:ext cx="8389440" cy="136815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Love builds God's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Corinth, there were idols everywhere and the people didn't know what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had grown up believing in the gods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sacrifices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 people thought it was ok to still go into the temples, but others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couldn't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doesn't answer their question, but tells them how to live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Knowledge puffs up and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destroys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learning lots can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confusing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Knowing lots can make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proud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we do need to grow - in God's word and grace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Love builds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up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Truely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knowing God gives love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try to convince others because of what you know, look to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 can encourage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Be wise about what we do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193766</TotalTime>
  <Words>123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337</cp:revision>
  <dcterms:created xsi:type="dcterms:W3CDTF">2007-11-17T19:27:01Z</dcterms:created>
  <dcterms:modified xsi:type="dcterms:W3CDTF">2015-04-18T23:30:19Z</dcterms:modified>
</cp:coreProperties>
</file>