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5139952"/>
            <a:ext cx="8389440" cy="1159328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Obadiah and us: Precious, Purposed and being Perfected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There had been no rain for 3 years - it was very hard to find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food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Queen had tried to kill all of God's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Obadiah worked in the palace - a normal job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 serve God in whatever we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Obadiah kept serving God in the middle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evil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makes us different and special for our own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jobs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Sometimes we do an awesome job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Other times we struggle with what we need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loves us because he loves us - not because of what we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all have a purpose - God will help us to achieve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is changing us and making us more like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193633</TotalTime>
  <Words>126</Words>
  <Application>Microsoft Office PowerPoint</Application>
  <PresentationFormat>On-screen Show (4:3)</PresentationFormat>
  <Paragraphs>14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335</cp:revision>
  <dcterms:created xsi:type="dcterms:W3CDTF">2007-11-17T19:27:01Z</dcterms:created>
  <dcterms:modified xsi:type="dcterms:W3CDTF">2015-04-11T23:39:15Z</dcterms:modified>
</cp:coreProperties>
</file>