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3699792"/>
            <a:ext cx="8389440" cy="1015312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Empty Tomb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What do we learn from the resurrection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risen Jesus gives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John saw the empty tomb and believed what Jesus had been telling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him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Risen Jesus brings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disciples were scared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guilty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gave them perfect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peace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brings a mission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gave his work to the disciples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sends us to take His peace to others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brings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power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gave the Holy Spirit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help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Jesus brings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blessing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sz="2800" b="1" smtClean="0">
                <a:latin typeface="Candara" pitchFamily="34" charset="0"/>
                <a:sym typeface="Wingdings" pitchFamily="2" charset="2"/>
              </a:rPr>
              <a:t>God on our side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193567</TotalTime>
  <Words>86</Words>
  <Application>Microsoft Office PowerPoint</Application>
  <PresentationFormat>On-screen Show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334</cp:revision>
  <dcterms:created xsi:type="dcterms:W3CDTF">2007-11-17T19:27:01Z</dcterms:created>
  <dcterms:modified xsi:type="dcterms:W3CDTF">2015-04-04T23:45:06Z</dcterms:modified>
</cp:coreProperties>
</file>