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5139952"/>
            <a:ext cx="8389440" cy="1180931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Raising gospel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kids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Parents have a special role to bring up their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children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Raise them with gospel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 kind and don't make them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angry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Don't make unreasonable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demands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 them and show them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want them to love God, not just be Black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Caps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Raise them with gospel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discipline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Correcting them and training in the right direction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Because we love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David and Eli did not discipline their sons - with very bad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outcomes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Teach them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Teach them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gospel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Trust God to change them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193433</TotalTime>
  <Words>90</Words>
  <Application>Microsoft Office PowerPoint</Application>
  <PresentationFormat>On-screen Show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332</cp:revision>
  <dcterms:created xsi:type="dcterms:W3CDTF">2007-11-17T19:27:01Z</dcterms:created>
  <dcterms:modified xsi:type="dcterms:W3CDTF">2015-03-28T22:52:30Z</dcterms:modified>
</cp:coreProperties>
</file>