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Override5.xml" ContentType="application/vnd.openxmlformats-officedocument.themeOverride+xml"/>
  <Override PartName="/ppt/theme/themeOverride6.xml" ContentType="application/vnd.openxmlformats-officedocument.themeOverrid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3.xml" ContentType="application/vnd.openxmlformats-officedocument.themeOverride+xml"/>
  <Override PartName="/ppt/theme/themeOverride4.xml" ContentType="application/vnd.openxmlformats-officedocument.themeOverrid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9" r:id="rId3"/>
    <p:sldId id="256" r:id="rId4"/>
    <p:sldId id="270" r:id="rId5"/>
    <p:sldId id="268" r:id="rId6"/>
    <p:sldId id="271" r:id="rId7"/>
    <p:sldId id="274" r:id="rId8"/>
    <p:sldId id="275" r:id="rId9"/>
    <p:sldId id="272" r:id="rId10"/>
    <p:sldId id="261" r:id="rId11"/>
    <p:sldId id="277" r:id="rId12"/>
    <p:sldId id="267" r:id="rId13"/>
    <p:sldId id="273" r:id="rId14"/>
    <p:sldId id="27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1" d="100"/>
          <a:sy n="61" d="100"/>
        </p:scale>
        <p:origin x="-102" y="-28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NZ"/>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NZ"/>
          </a:p>
        </p:txBody>
      </p:sp>
      <p:sp>
        <p:nvSpPr>
          <p:cNvPr id="4" name="Date Placeholder 3"/>
          <p:cNvSpPr>
            <a:spLocks noGrp="1"/>
          </p:cNvSpPr>
          <p:nvPr>
            <p:ph type="dt" sz="half" idx="10"/>
          </p:nvPr>
        </p:nvSpPr>
        <p:spPr/>
        <p:txBody>
          <a:bodyPr/>
          <a:lstStyle/>
          <a:p>
            <a:fld id="{2E916CD7-6CEE-43B6-8A42-E6BF38BD7FE3}" type="datetimeFigureOut">
              <a:rPr lang="en-NZ" smtClean="0"/>
              <a:pPr/>
              <a:t>22/03/2015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69DE56B-B7AD-4917-99DD-3A2800153167}" type="slidenum">
              <a:rPr lang="en-NZ" smtClean="0"/>
              <a:pPr/>
              <a:t>‹#›</a:t>
            </a:fld>
            <a:endParaRPr lang="en-NZ"/>
          </a:p>
        </p:txBody>
      </p:sp>
    </p:spTree>
    <p:extLst>
      <p:ext uri="{BB962C8B-B14F-4D97-AF65-F5344CB8AC3E}">
        <p14:creationId xmlns:p14="http://schemas.microsoft.com/office/powerpoint/2010/main" xmlns="" val="3919042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2E916CD7-6CEE-43B6-8A42-E6BF38BD7FE3}" type="datetimeFigureOut">
              <a:rPr lang="en-NZ" smtClean="0"/>
              <a:pPr/>
              <a:t>22/03/2015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69DE56B-B7AD-4917-99DD-3A2800153167}" type="slidenum">
              <a:rPr lang="en-NZ" smtClean="0"/>
              <a:pPr/>
              <a:t>‹#›</a:t>
            </a:fld>
            <a:endParaRPr lang="en-NZ"/>
          </a:p>
        </p:txBody>
      </p:sp>
    </p:spTree>
    <p:extLst>
      <p:ext uri="{BB962C8B-B14F-4D97-AF65-F5344CB8AC3E}">
        <p14:creationId xmlns:p14="http://schemas.microsoft.com/office/powerpoint/2010/main" xmlns="" val="2900153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NZ"/>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2E916CD7-6CEE-43B6-8A42-E6BF38BD7FE3}" type="datetimeFigureOut">
              <a:rPr lang="en-NZ" smtClean="0"/>
              <a:pPr/>
              <a:t>22/03/2015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69DE56B-B7AD-4917-99DD-3A2800153167}" type="slidenum">
              <a:rPr lang="en-NZ" smtClean="0"/>
              <a:pPr/>
              <a:t>‹#›</a:t>
            </a:fld>
            <a:endParaRPr lang="en-NZ"/>
          </a:p>
        </p:txBody>
      </p:sp>
    </p:spTree>
    <p:extLst>
      <p:ext uri="{BB962C8B-B14F-4D97-AF65-F5344CB8AC3E}">
        <p14:creationId xmlns:p14="http://schemas.microsoft.com/office/powerpoint/2010/main" xmlns="" val="2361574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2E916CD7-6CEE-43B6-8A42-E6BF38BD7FE3}" type="datetimeFigureOut">
              <a:rPr lang="en-NZ" smtClean="0"/>
              <a:pPr/>
              <a:t>22/03/2015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69DE56B-B7AD-4917-99DD-3A2800153167}" type="slidenum">
              <a:rPr lang="en-NZ" smtClean="0"/>
              <a:pPr/>
              <a:t>‹#›</a:t>
            </a:fld>
            <a:endParaRPr lang="en-NZ"/>
          </a:p>
        </p:txBody>
      </p:sp>
    </p:spTree>
    <p:extLst>
      <p:ext uri="{BB962C8B-B14F-4D97-AF65-F5344CB8AC3E}">
        <p14:creationId xmlns:p14="http://schemas.microsoft.com/office/powerpoint/2010/main" xmlns="" val="1947415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NZ"/>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916CD7-6CEE-43B6-8A42-E6BF38BD7FE3}" type="datetimeFigureOut">
              <a:rPr lang="en-NZ" smtClean="0"/>
              <a:pPr/>
              <a:t>22/03/2015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69DE56B-B7AD-4917-99DD-3A2800153167}" type="slidenum">
              <a:rPr lang="en-NZ" smtClean="0"/>
              <a:pPr/>
              <a:t>‹#›</a:t>
            </a:fld>
            <a:endParaRPr lang="en-NZ"/>
          </a:p>
        </p:txBody>
      </p:sp>
    </p:spTree>
    <p:extLst>
      <p:ext uri="{BB962C8B-B14F-4D97-AF65-F5344CB8AC3E}">
        <p14:creationId xmlns:p14="http://schemas.microsoft.com/office/powerpoint/2010/main" xmlns="" val="921162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Date Placeholder 4"/>
          <p:cNvSpPr>
            <a:spLocks noGrp="1"/>
          </p:cNvSpPr>
          <p:nvPr>
            <p:ph type="dt" sz="half" idx="10"/>
          </p:nvPr>
        </p:nvSpPr>
        <p:spPr/>
        <p:txBody>
          <a:bodyPr/>
          <a:lstStyle/>
          <a:p>
            <a:fld id="{2E916CD7-6CEE-43B6-8A42-E6BF38BD7FE3}" type="datetimeFigureOut">
              <a:rPr lang="en-NZ" smtClean="0"/>
              <a:pPr/>
              <a:t>22/03/2015</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F69DE56B-B7AD-4917-99DD-3A2800153167}" type="slidenum">
              <a:rPr lang="en-NZ" smtClean="0"/>
              <a:pPr/>
              <a:t>‹#›</a:t>
            </a:fld>
            <a:endParaRPr lang="en-NZ"/>
          </a:p>
        </p:txBody>
      </p:sp>
    </p:spTree>
    <p:extLst>
      <p:ext uri="{BB962C8B-B14F-4D97-AF65-F5344CB8AC3E}">
        <p14:creationId xmlns:p14="http://schemas.microsoft.com/office/powerpoint/2010/main" xmlns="" val="1067802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NZ"/>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7" name="Date Placeholder 6"/>
          <p:cNvSpPr>
            <a:spLocks noGrp="1"/>
          </p:cNvSpPr>
          <p:nvPr>
            <p:ph type="dt" sz="half" idx="10"/>
          </p:nvPr>
        </p:nvSpPr>
        <p:spPr/>
        <p:txBody>
          <a:bodyPr/>
          <a:lstStyle/>
          <a:p>
            <a:fld id="{2E916CD7-6CEE-43B6-8A42-E6BF38BD7FE3}" type="datetimeFigureOut">
              <a:rPr lang="en-NZ" smtClean="0"/>
              <a:pPr/>
              <a:t>22/03/2015</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F69DE56B-B7AD-4917-99DD-3A2800153167}" type="slidenum">
              <a:rPr lang="en-NZ" smtClean="0"/>
              <a:pPr/>
              <a:t>‹#›</a:t>
            </a:fld>
            <a:endParaRPr lang="en-NZ"/>
          </a:p>
        </p:txBody>
      </p:sp>
    </p:spTree>
    <p:extLst>
      <p:ext uri="{BB962C8B-B14F-4D97-AF65-F5344CB8AC3E}">
        <p14:creationId xmlns:p14="http://schemas.microsoft.com/office/powerpoint/2010/main" xmlns="" val="3210964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Date Placeholder 2"/>
          <p:cNvSpPr>
            <a:spLocks noGrp="1"/>
          </p:cNvSpPr>
          <p:nvPr>
            <p:ph type="dt" sz="half" idx="10"/>
          </p:nvPr>
        </p:nvSpPr>
        <p:spPr/>
        <p:txBody>
          <a:bodyPr/>
          <a:lstStyle/>
          <a:p>
            <a:fld id="{2E916CD7-6CEE-43B6-8A42-E6BF38BD7FE3}" type="datetimeFigureOut">
              <a:rPr lang="en-NZ" smtClean="0"/>
              <a:pPr/>
              <a:t>22/03/2015</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F69DE56B-B7AD-4917-99DD-3A2800153167}" type="slidenum">
              <a:rPr lang="en-NZ" smtClean="0"/>
              <a:pPr/>
              <a:t>‹#›</a:t>
            </a:fld>
            <a:endParaRPr lang="en-NZ"/>
          </a:p>
        </p:txBody>
      </p:sp>
    </p:spTree>
    <p:extLst>
      <p:ext uri="{BB962C8B-B14F-4D97-AF65-F5344CB8AC3E}">
        <p14:creationId xmlns:p14="http://schemas.microsoft.com/office/powerpoint/2010/main" xmlns="" val="4271970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916CD7-6CEE-43B6-8A42-E6BF38BD7FE3}" type="datetimeFigureOut">
              <a:rPr lang="en-NZ" smtClean="0"/>
              <a:pPr/>
              <a:t>22/03/2015</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F69DE56B-B7AD-4917-99DD-3A2800153167}" type="slidenum">
              <a:rPr lang="en-NZ" smtClean="0"/>
              <a:pPr/>
              <a:t>‹#›</a:t>
            </a:fld>
            <a:endParaRPr lang="en-NZ"/>
          </a:p>
        </p:txBody>
      </p:sp>
    </p:spTree>
    <p:extLst>
      <p:ext uri="{BB962C8B-B14F-4D97-AF65-F5344CB8AC3E}">
        <p14:creationId xmlns:p14="http://schemas.microsoft.com/office/powerpoint/2010/main" xmlns="" val="105483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NZ"/>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916CD7-6CEE-43B6-8A42-E6BF38BD7FE3}" type="datetimeFigureOut">
              <a:rPr lang="en-NZ" smtClean="0"/>
              <a:pPr/>
              <a:t>22/03/2015</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F69DE56B-B7AD-4917-99DD-3A2800153167}" type="slidenum">
              <a:rPr lang="en-NZ" smtClean="0"/>
              <a:pPr/>
              <a:t>‹#›</a:t>
            </a:fld>
            <a:endParaRPr lang="en-NZ"/>
          </a:p>
        </p:txBody>
      </p:sp>
    </p:spTree>
    <p:extLst>
      <p:ext uri="{BB962C8B-B14F-4D97-AF65-F5344CB8AC3E}">
        <p14:creationId xmlns:p14="http://schemas.microsoft.com/office/powerpoint/2010/main" xmlns="" val="3894593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NZ"/>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916CD7-6CEE-43B6-8A42-E6BF38BD7FE3}" type="datetimeFigureOut">
              <a:rPr lang="en-NZ" smtClean="0"/>
              <a:pPr/>
              <a:t>22/03/2015</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F69DE56B-B7AD-4917-99DD-3A2800153167}" type="slidenum">
              <a:rPr lang="en-NZ" smtClean="0"/>
              <a:pPr/>
              <a:t>‹#›</a:t>
            </a:fld>
            <a:endParaRPr lang="en-NZ"/>
          </a:p>
        </p:txBody>
      </p:sp>
    </p:spTree>
    <p:extLst>
      <p:ext uri="{BB962C8B-B14F-4D97-AF65-F5344CB8AC3E}">
        <p14:creationId xmlns:p14="http://schemas.microsoft.com/office/powerpoint/2010/main" xmlns="" val="2836797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NZ"/>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916CD7-6CEE-43B6-8A42-E6BF38BD7FE3}" type="datetimeFigureOut">
              <a:rPr lang="en-NZ" smtClean="0"/>
              <a:pPr/>
              <a:t>22/03/2015</a:t>
            </a:fld>
            <a:endParaRPr lang="en-NZ"/>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9DE56B-B7AD-4917-99DD-3A2800153167}" type="slidenum">
              <a:rPr lang="en-NZ" smtClean="0"/>
              <a:pPr/>
              <a:t>‹#›</a:t>
            </a:fld>
            <a:endParaRPr lang="en-NZ"/>
          </a:p>
        </p:txBody>
      </p:sp>
    </p:spTree>
    <p:extLst>
      <p:ext uri="{BB962C8B-B14F-4D97-AF65-F5344CB8AC3E}">
        <p14:creationId xmlns:p14="http://schemas.microsoft.com/office/powerpoint/2010/main" xmlns="" val="723105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4.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5.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NZ"/>
          </a:p>
        </p:txBody>
      </p:sp>
      <p:sp>
        <p:nvSpPr>
          <p:cNvPr id="3" name="Subtitle 2"/>
          <p:cNvSpPr>
            <a:spLocks noGrp="1"/>
          </p:cNvSpPr>
          <p:nvPr>
            <p:ph type="subTitle" idx="1"/>
          </p:nvPr>
        </p:nvSpPr>
        <p:spPr/>
        <p:txBody>
          <a:bodyPr/>
          <a:lstStyle/>
          <a:p>
            <a:endParaRPr lang="en-NZ"/>
          </a:p>
        </p:txBody>
      </p:sp>
    </p:spTree>
    <p:extLst>
      <p:ext uri="{BB962C8B-B14F-4D97-AF65-F5344CB8AC3E}">
        <p14:creationId xmlns:p14="http://schemas.microsoft.com/office/powerpoint/2010/main" xmlns="" val="322065285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9828"/>
            <a:ext cx="10515600" cy="5797135"/>
          </a:xfrm>
          <a:solidFill>
            <a:schemeClr val="tx1"/>
          </a:solidFill>
        </p:spPr>
        <p:txBody>
          <a:bodyPr>
            <a:normAutofit/>
          </a:bodyPr>
          <a:lstStyle/>
          <a:p>
            <a:pPr marL="0" indent="0">
              <a:buNone/>
            </a:pPr>
            <a:r>
              <a:rPr lang="en-NZ" sz="4400" baseline="30000" dirty="0">
                <a:solidFill>
                  <a:schemeClr val="bg1"/>
                </a:solidFill>
              </a:rPr>
              <a:t>18 </a:t>
            </a:r>
            <a:r>
              <a:rPr lang="en-NZ" sz="4400" dirty="0">
                <a:solidFill>
                  <a:schemeClr val="bg1"/>
                </a:solidFill>
              </a:rPr>
              <a:t>“The Spirit of the Lord is on </a:t>
            </a:r>
            <a:r>
              <a:rPr lang="en-NZ" sz="4400" dirty="0" smtClean="0">
                <a:solidFill>
                  <a:schemeClr val="bg1"/>
                </a:solidFill>
              </a:rPr>
              <a:t>me, because </a:t>
            </a:r>
            <a:r>
              <a:rPr lang="en-NZ" sz="4400" dirty="0">
                <a:solidFill>
                  <a:schemeClr val="bg1"/>
                </a:solidFill>
              </a:rPr>
              <a:t>he has anointed </a:t>
            </a:r>
            <a:r>
              <a:rPr lang="en-NZ" sz="4400" dirty="0" smtClean="0">
                <a:solidFill>
                  <a:schemeClr val="bg1"/>
                </a:solidFill>
              </a:rPr>
              <a:t>me</a:t>
            </a:r>
            <a:r>
              <a:rPr lang="en-NZ" sz="4400" dirty="0">
                <a:solidFill>
                  <a:schemeClr val="bg1"/>
                </a:solidFill>
              </a:rPr>
              <a:t> to proclaim good news to the poor.</a:t>
            </a:r>
            <a:br>
              <a:rPr lang="en-NZ" sz="4400" dirty="0">
                <a:solidFill>
                  <a:schemeClr val="bg1"/>
                </a:solidFill>
              </a:rPr>
            </a:br>
            <a:r>
              <a:rPr lang="en-NZ" sz="4400" dirty="0">
                <a:solidFill>
                  <a:schemeClr val="bg1"/>
                </a:solidFill>
              </a:rPr>
              <a:t>He has sent me to proclaim freedom for the </a:t>
            </a:r>
            <a:r>
              <a:rPr lang="en-NZ" sz="4400" dirty="0" smtClean="0">
                <a:solidFill>
                  <a:schemeClr val="bg1"/>
                </a:solidFill>
              </a:rPr>
              <a:t>prisoners and </a:t>
            </a:r>
            <a:r>
              <a:rPr lang="en-NZ" sz="4400" dirty="0">
                <a:solidFill>
                  <a:schemeClr val="bg1"/>
                </a:solidFill>
              </a:rPr>
              <a:t>recovery of sight for the </a:t>
            </a:r>
            <a:r>
              <a:rPr lang="en-NZ" sz="4400" dirty="0" smtClean="0">
                <a:solidFill>
                  <a:schemeClr val="bg1"/>
                </a:solidFill>
              </a:rPr>
              <a:t>blind, to </a:t>
            </a:r>
            <a:r>
              <a:rPr lang="en-NZ" sz="4400" dirty="0">
                <a:solidFill>
                  <a:schemeClr val="bg1"/>
                </a:solidFill>
              </a:rPr>
              <a:t>set the oppressed </a:t>
            </a:r>
            <a:r>
              <a:rPr lang="en-NZ" sz="4400" dirty="0" smtClean="0">
                <a:solidFill>
                  <a:schemeClr val="bg1"/>
                </a:solidFill>
              </a:rPr>
              <a:t>free, </a:t>
            </a:r>
            <a:r>
              <a:rPr lang="en-NZ" sz="4400" baseline="30000" dirty="0" smtClean="0">
                <a:solidFill>
                  <a:schemeClr val="bg1"/>
                </a:solidFill>
              </a:rPr>
              <a:t>19</a:t>
            </a:r>
            <a:r>
              <a:rPr lang="en-NZ" sz="4400" baseline="30000" dirty="0">
                <a:solidFill>
                  <a:schemeClr val="bg1"/>
                </a:solidFill>
              </a:rPr>
              <a:t> </a:t>
            </a:r>
            <a:r>
              <a:rPr lang="en-NZ" sz="4400" dirty="0">
                <a:solidFill>
                  <a:schemeClr val="bg1"/>
                </a:solidFill>
              </a:rPr>
              <a:t> </a:t>
            </a:r>
            <a:r>
              <a:rPr lang="en-NZ" sz="4400" dirty="0" smtClean="0">
                <a:solidFill>
                  <a:schemeClr val="bg1"/>
                </a:solidFill>
              </a:rPr>
              <a:t>to </a:t>
            </a:r>
            <a:r>
              <a:rPr lang="en-NZ" sz="4400" dirty="0">
                <a:solidFill>
                  <a:schemeClr val="bg1"/>
                </a:solidFill>
              </a:rPr>
              <a:t>proclaim the year of the Lord’s </a:t>
            </a:r>
            <a:r>
              <a:rPr lang="en-NZ" sz="4400" dirty="0" smtClean="0">
                <a:solidFill>
                  <a:schemeClr val="bg1"/>
                </a:solidFill>
              </a:rPr>
              <a:t>favour</a:t>
            </a:r>
            <a:r>
              <a:rPr lang="en-NZ" sz="4400" dirty="0">
                <a:solidFill>
                  <a:schemeClr val="bg1"/>
                </a:solidFill>
              </a:rPr>
              <a:t>.”</a:t>
            </a:r>
            <a:r>
              <a:rPr lang="en-NZ" sz="4000" b="1" dirty="0">
                <a:solidFill>
                  <a:schemeClr val="bg1"/>
                </a:solidFill>
              </a:rPr>
              <a:t/>
            </a:r>
            <a:br>
              <a:rPr lang="en-NZ" sz="4000" b="1" dirty="0">
                <a:solidFill>
                  <a:schemeClr val="bg1"/>
                </a:solidFill>
              </a:rPr>
            </a:br>
            <a:r>
              <a:rPr lang="en-NZ" sz="4000" b="1" dirty="0">
                <a:solidFill>
                  <a:schemeClr val="bg1"/>
                </a:solidFill>
              </a:rPr>
              <a:t/>
            </a:r>
            <a:br>
              <a:rPr lang="en-NZ" sz="4000" b="1" dirty="0">
                <a:solidFill>
                  <a:schemeClr val="bg1"/>
                </a:solidFill>
              </a:rPr>
            </a:br>
            <a:r>
              <a:rPr lang="en-NZ" b="1" dirty="0">
                <a:solidFill>
                  <a:schemeClr val="bg1"/>
                </a:solidFill>
              </a:rPr>
              <a:t>Luke 4:18-19 (NIV)</a:t>
            </a:r>
            <a:endParaRPr lang="en-NZ" dirty="0"/>
          </a:p>
        </p:txBody>
      </p:sp>
    </p:spTree>
    <p:extLst>
      <p:ext uri="{BB962C8B-B14F-4D97-AF65-F5344CB8AC3E}">
        <p14:creationId xmlns:p14="http://schemas.microsoft.com/office/powerpoint/2010/main" xmlns="" val="2645306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NZ"/>
          </a:p>
        </p:txBody>
      </p:sp>
      <p:sp>
        <p:nvSpPr>
          <p:cNvPr id="3" name="Subtitle 2"/>
          <p:cNvSpPr>
            <a:spLocks noGrp="1"/>
          </p:cNvSpPr>
          <p:nvPr>
            <p:ph type="subTitle" idx="1"/>
          </p:nvPr>
        </p:nvSpPr>
        <p:spPr/>
        <p:txBody>
          <a:bodyPr/>
          <a:lstStyle/>
          <a:p>
            <a:endParaRPr lang="en-NZ"/>
          </a:p>
        </p:txBody>
      </p:sp>
    </p:spTree>
    <p:extLst>
      <p:ext uri="{BB962C8B-B14F-4D97-AF65-F5344CB8AC3E}">
        <p14:creationId xmlns:p14="http://schemas.microsoft.com/office/powerpoint/2010/main" xmlns="" val="196773414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NZ" dirty="0"/>
          </a:p>
        </p:txBody>
      </p:sp>
      <p:sp>
        <p:nvSpPr>
          <p:cNvPr id="3" name="Subtitle 2"/>
          <p:cNvSpPr>
            <a:spLocks noGrp="1"/>
          </p:cNvSpPr>
          <p:nvPr>
            <p:ph type="subTitle" idx="1"/>
          </p:nvPr>
        </p:nvSpPr>
        <p:spPr/>
        <p:txBody>
          <a:bodyPr/>
          <a:lstStyle/>
          <a:p>
            <a:endParaRPr lang="en-NZ"/>
          </a:p>
        </p:txBody>
      </p:sp>
    </p:spTree>
    <p:extLst>
      <p:ext uri="{BB962C8B-B14F-4D97-AF65-F5344CB8AC3E}">
        <p14:creationId xmlns:p14="http://schemas.microsoft.com/office/powerpoint/2010/main" xmlns="" val="428642085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NZ"/>
          </a:p>
        </p:txBody>
      </p:sp>
      <p:sp>
        <p:nvSpPr>
          <p:cNvPr id="3" name="Subtitle 2"/>
          <p:cNvSpPr>
            <a:spLocks noGrp="1"/>
          </p:cNvSpPr>
          <p:nvPr>
            <p:ph type="subTitle" idx="1"/>
          </p:nvPr>
        </p:nvSpPr>
        <p:spPr/>
        <p:txBody>
          <a:bodyPr/>
          <a:lstStyle/>
          <a:p>
            <a:endParaRPr lang="en-NZ"/>
          </a:p>
        </p:txBody>
      </p:sp>
    </p:spTree>
    <p:extLst>
      <p:ext uri="{BB962C8B-B14F-4D97-AF65-F5344CB8AC3E}">
        <p14:creationId xmlns:p14="http://schemas.microsoft.com/office/powerpoint/2010/main" xmlns="" val="19767948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9828"/>
            <a:ext cx="10515600" cy="5797135"/>
          </a:xfrm>
          <a:solidFill>
            <a:schemeClr val="tx1"/>
          </a:solidFill>
        </p:spPr>
        <p:txBody>
          <a:bodyPr>
            <a:normAutofit/>
          </a:bodyPr>
          <a:lstStyle/>
          <a:p>
            <a:pPr marL="0" indent="0">
              <a:buNone/>
            </a:pPr>
            <a:endParaRPr lang="en-US" sz="4400" baseline="30000" dirty="0">
              <a:solidFill>
                <a:schemeClr val="bg1"/>
              </a:solidFill>
            </a:endParaRPr>
          </a:p>
          <a:p>
            <a:pPr marL="0" indent="0">
              <a:buNone/>
            </a:pPr>
            <a:endParaRPr lang="en-US" sz="4400" baseline="30000" dirty="0" smtClean="0">
              <a:solidFill>
                <a:schemeClr val="bg1"/>
              </a:solidFill>
            </a:endParaRPr>
          </a:p>
          <a:p>
            <a:pPr marL="0" indent="0">
              <a:buNone/>
            </a:pPr>
            <a:r>
              <a:rPr lang="en-GB" sz="6000" dirty="0">
                <a:solidFill>
                  <a:schemeClr val="bg1"/>
                </a:solidFill>
              </a:rPr>
              <a:t>‘You can do more than pray after you’ve prayed, but you can’t do more than pray until you’ve prayed</a:t>
            </a:r>
            <a:r>
              <a:rPr lang="en-GB" sz="6000" dirty="0" smtClean="0">
                <a:solidFill>
                  <a:schemeClr val="bg1"/>
                </a:solidFill>
              </a:rPr>
              <a:t>!’</a:t>
            </a:r>
            <a:endParaRPr lang="en-GB" sz="3600" dirty="0" smtClean="0">
              <a:solidFill>
                <a:schemeClr val="bg1"/>
              </a:solidFill>
            </a:endParaRPr>
          </a:p>
        </p:txBody>
      </p:sp>
    </p:spTree>
    <p:extLst>
      <p:ext uri="{BB962C8B-B14F-4D97-AF65-F5344CB8AC3E}">
        <p14:creationId xmlns:p14="http://schemas.microsoft.com/office/powerpoint/2010/main" xmlns="" val="8854920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9828"/>
            <a:ext cx="10515600" cy="5797135"/>
          </a:xfrm>
          <a:solidFill>
            <a:schemeClr val="tx1"/>
          </a:solidFill>
        </p:spPr>
        <p:txBody>
          <a:bodyPr>
            <a:normAutofit/>
          </a:bodyPr>
          <a:lstStyle/>
          <a:p>
            <a:pPr marL="0" indent="0">
              <a:buNone/>
            </a:pPr>
            <a:r>
              <a:rPr lang="en-GB" sz="4400" i="1" dirty="0" smtClean="0">
                <a:solidFill>
                  <a:schemeClr val="bg1"/>
                </a:solidFill>
              </a:rPr>
              <a:t>17</a:t>
            </a:r>
            <a:r>
              <a:rPr lang="en-GB" sz="4400" i="1" dirty="0">
                <a:solidFill>
                  <a:schemeClr val="bg1"/>
                </a:solidFill>
              </a:rPr>
              <a:t> For the Lord your God is God of gods and Lord of lords, the great God, mighty and awesome, who shows no partiality and accepts no bribes. 18 He defends the cause of the fatherless and the widow, and loves the foreigner residing among you, giving them food and clothing.</a:t>
            </a:r>
            <a:endParaRPr lang="en-NZ" sz="4400" dirty="0">
              <a:solidFill>
                <a:schemeClr val="bg1"/>
              </a:solidFill>
            </a:endParaRPr>
          </a:p>
          <a:p>
            <a:pPr marL="0" indent="0">
              <a:buNone/>
            </a:pPr>
            <a:r>
              <a:rPr lang="en-GB" sz="4400" dirty="0">
                <a:solidFill>
                  <a:schemeClr val="bg1"/>
                </a:solidFill>
              </a:rPr>
              <a:t> </a:t>
            </a:r>
            <a:endParaRPr lang="en-NZ" sz="4400" dirty="0">
              <a:solidFill>
                <a:schemeClr val="bg1"/>
              </a:solidFill>
            </a:endParaRPr>
          </a:p>
          <a:p>
            <a:pPr marL="0" indent="0">
              <a:buNone/>
            </a:pPr>
            <a:r>
              <a:rPr lang="en-GB" sz="4000" dirty="0">
                <a:solidFill>
                  <a:schemeClr val="bg1"/>
                </a:solidFill>
              </a:rPr>
              <a:t>Deuteronomy 10:17-18</a:t>
            </a:r>
            <a:endParaRPr lang="en-NZ" sz="4000" dirty="0">
              <a:solidFill>
                <a:schemeClr val="bg1"/>
              </a:solidFill>
            </a:endParaRPr>
          </a:p>
          <a:p>
            <a:pPr marL="0" indent="0">
              <a:buNone/>
            </a:pPr>
            <a:endParaRPr lang="en-NZ" dirty="0"/>
          </a:p>
        </p:txBody>
      </p:sp>
    </p:spTree>
    <p:extLst>
      <p:ext uri="{BB962C8B-B14F-4D97-AF65-F5344CB8AC3E}">
        <p14:creationId xmlns:p14="http://schemas.microsoft.com/office/powerpoint/2010/main" xmlns="" val="2051457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endParaRPr lang="en-NZ"/>
          </a:p>
        </p:txBody>
      </p:sp>
    </p:spTree>
    <p:extLst>
      <p:ext uri="{BB962C8B-B14F-4D97-AF65-F5344CB8AC3E}">
        <p14:creationId xmlns:p14="http://schemas.microsoft.com/office/powerpoint/2010/main" xmlns="" val="26502398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9828"/>
            <a:ext cx="10515600" cy="5797135"/>
          </a:xfrm>
          <a:solidFill>
            <a:schemeClr val="tx1"/>
          </a:solidFill>
        </p:spPr>
        <p:txBody>
          <a:bodyPr>
            <a:normAutofit fontScale="92500" lnSpcReduction="10000"/>
          </a:bodyPr>
          <a:lstStyle/>
          <a:p>
            <a:pPr marL="0" indent="0">
              <a:buNone/>
            </a:pPr>
            <a:r>
              <a:rPr lang="en-US" sz="4400" dirty="0">
                <a:solidFill>
                  <a:schemeClr val="bg1"/>
                </a:solidFill>
              </a:rPr>
              <a:t>He upholds the cause of the oppressed</a:t>
            </a:r>
            <a:br>
              <a:rPr lang="en-US" sz="4400" dirty="0">
                <a:solidFill>
                  <a:schemeClr val="bg1"/>
                </a:solidFill>
              </a:rPr>
            </a:br>
            <a:r>
              <a:rPr lang="en-US" sz="4400" dirty="0">
                <a:solidFill>
                  <a:schemeClr val="bg1"/>
                </a:solidFill>
              </a:rPr>
              <a:t>    and gives food to the hungry.</a:t>
            </a:r>
            <a:br>
              <a:rPr lang="en-US" sz="4400" dirty="0">
                <a:solidFill>
                  <a:schemeClr val="bg1"/>
                </a:solidFill>
              </a:rPr>
            </a:br>
            <a:r>
              <a:rPr lang="en-US" sz="4400" dirty="0">
                <a:solidFill>
                  <a:schemeClr val="bg1"/>
                </a:solidFill>
              </a:rPr>
              <a:t>The </a:t>
            </a:r>
            <a:r>
              <a:rPr lang="en-US" sz="4400" cap="small" dirty="0">
                <a:solidFill>
                  <a:schemeClr val="bg1"/>
                </a:solidFill>
              </a:rPr>
              <a:t>Lord</a:t>
            </a:r>
            <a:r>
              <a:rPr lang="en-US" sz="4400" dirty="0">
                <a:solidFill>
                  <a:schemeClr val="bg1"/>
                </a:solidFill>
              </a:rPr>
              <a:t> sets prisoners free,</a:t>
            </a:r>
            <a:br>
              <a:rPr lang="en-US" sz="4400" dirty="0">
                <a:solidFill>
                  <a:schemeClr val="bg1"/>
                </a:solidFill>
              </a:rPr>
            </a:br>
            <a:r>
              <a:rPr lang="en-US" sz="4400" baseline="30000" dirty="0">
                <a:solidFill>
                  <a:schemeClr val="bg1"/>
                </a:solidFill>
              </a:rPr>
              <a:t>8 </a:t>
            </a:r>
            <a:r>
              <a:rPr lang="en-US" sz="4400" dirty="0">
                <a:solidFill>
                  <a:schemeClr val="bg1"/>
                </a:solidFill>
              </a:rPr>
              <a:t>    the </a:t>
            </a:r>
            <a:r>
              <a:rPr lang="en-US" sz="4400" cap="small" dirty="0">
                <a:solidFill>
                  <a:schemeClr val="bg1"/>
                </a:solidFill>
              </a:rPr>
              <a:t>Lord</a:t>
            </a:r>
            <a:r>
              <a:rPr lang="en-US" sz="4400" dirty="0">
                <a:solidFill>
                  <a:schemeClr val="bg1"/>
                </a:solidFill>
              </a:rPr>
              <a:t> gives sight to the blind,</a:t>
            </a:r>
            <a:br>
              <a:rPr lang="en-US" sz="4400" dirty="0">
                <a:solidFill>
                  <a:schemeClr val="bg1"/>
                </a:solidFill>
              </a:rPr>
            </a:br>
            <a:r>
              <a:rPr lang="en-US" sz="4400" dirty="0">
                <a:solidFill>
                  <a:schemeClr val="bg1"/>
                </a:solidFill>
              </a:rPr>
              <a:t>the </a:t>
            </a:r>
            <a:r>
              <a:rPr lang="en-US" sz="4400" cap="small" dirty="0">
                <a:solidFill>
                  <a:schemeClr val="bg1"/>
                </a:solidFill>
              </a:rPr>
              <a:t>Lord</a:t>
            </a:r>
            <a:r>
              <a:rPr lang="en-US" sz="4400" dirty="0">
                <a:solidFill>
                  <a:schemeClr val="bg1"/>
                </a:solidFill>
              </a:rPr>
              <a:t> lifts up those who are bowed down,</a:t>
            </a:r>
            <a:br>
              <a:rPr lang="en-US" sz="4400" dirty="0">
                <a:solidFill>
                  <a:schemeClr val="bg1"/>
                </a:solidFill>
              </a:rPr>
            </a:br>
            <a:r>
              <a:rPr lang="en-US" sz="4400" dirty="0">
                <a:solidFill>
                  <a:schemeClr val="bg1"/>
                </a:solidFill>
              </a:rPr>
              <a:t>    the </a:t>
            </a:r>
            <a:r>
              <a:rPr lang="en-US" sz="4400" cap="small" dirty="0">
                <a:solidFill>
                  <a:schemeClr val="bg1"/>
                </a:solidFill>
              </a:rPr>
              <a:t>Lord</a:t>
            </a:r>
            <a:r>
              <a:rPr lang="en-US" sz="4400" dirty="0">
                <a:solidFill>
                  <a:schemeClr val="bg1"/>
                </a:solidFill>
              </a:rPr>
              <a:t> loves the righteous.</a:t>
            </a:r>
            <a:br>
              <a:rPr lang="en-US" sz="4400" dirty="0">
                <a:solidFill>
                  <a:schemeClr val="bg1"/>
                </a:solidFill>
              </a:rPr>
            </a:br>
            <a:r>
              <a:rPr lang="en-US" sz="4400" baseline="30000" dirty="0">
                <a:solidFill>
                  <a:schemeClr val="bg1"/>
                </a:solidFill>
              </a:rPr>
              <a:t>9 </a:t>
            </a:r>
            <a:r>
              <a:rPr lang="en-US" sz="4400" dirty="0">
                <a:solidFill>
                  <a:schemeClr val="bg1"/>
                </a:solidFill>
              </a:rPr>
              <a:t>The </a:t>
            </a:r>
            <a:r>
              <a:rPr lang="en-US" sz="4400" cap="small" dirty="0">
                <a:solidFill>
                  <a:schemeClr val="bg1"/>
                </a:solidFill>
              </a:rPr>
              <a:t>Lord</a:t>
            </a:r>
            <a:r>
              <a:rPr lang="en-US" sz="4400" dirty="0">
                <a:solidFill>
                  <a:schemeClr val="bg1"/>
                </a:solidFill>
              </a:rPr>
              <a:t> watches over the foreigner</a:t>
            </a:r>
            <a:br>
              <a:rPr lang="en-US" sz="4400" dirty="0">
                <a:solidFill>
                  <a:schemeClr val="bg1"/>
                </a:solidFill>
              </a:rPr>
            </a:br>
            <a:r>
              <a:rPr lang="en-US" sz="4400" dirty="0">
                <a:solidFill>
                  <a:schemeClr val="bg1"/>
                </a:solidFill>
              </a:rPr>
              <a:t>    and sustains the fatherless and the widow,</a:t>
            </a:r>
            <a:br>
              <a:rPr lang="en-US" sz="4400" dirty="0">
                <a:solidFill>
                  <a:schemeClr val="bg1"/>
                </a:solidFill>
              </a:rPr>
            </a:br>
            <a:r>
              <a:rPr lang="en-US" sz="4400" dirty="0">
                <a:solidFill>
                  <a:schemeClr val="bg1"/>
                </a:solidFill>
              </a:rPr>
              <a:t>    but he frustrates the ways of the wicked.</a:t>
            </a:r>
            <a:endParaRPr lang="en-NZ" sz="4400" dirty="0">
              <a:solidFill>
                <a:schemeClr val="bg1"/>
              </a:solidFill>
            </a:endParaRPr>
          </a:p>
          <a:p>
            <a:pPr marL="0" indent="0">
              <a:buNone/>
            </a:pPr>
            <a:r>
              <a:rPr lang="en-GB" sz="4400" dirty="0">
                <a:solidFill>
                  <a:schemeClr val="bg1"/>
                </a:solidFill>
              </a:rPr>
              <a:t> </a:t>
            </a:r>
            <a:endParaRPr lang="en-NZ" sz="4400" dirty="0">
              <a:solidFill>
                <a:schemeClr val="bg1"/>
              </a:solidFill>
            </a:endParaRPr>
          </a:p>
          <a:p>
            <a:pPr marL="0" indent="0">
              <a:buNone/>
            </a:pPr>
            <a:r>
              <a:rPr lang="en-GB" sz="4000" dirty="0" smtClean="0">
                <a:solidFill>
                  <a:schemeClr val="bg1"/>
                </a:solidFill>
              </a:rPr>
              <a:t>Psalm 146:</a:t>
            </a:r>
            <a:r>
              <a:rPr lang="en-NZ" sz="4000" dirty="0" smtClean="0">
                <a:solidFill>
                  <a:schemeClr val="bg1"/>
                </a:solidFill>
              </a:rPr>
              <a:t>7-9</a:t>
            </a:r>
            <a:endParaRPr lang="en-NZ" sz="4000" dirty="0">
              <a:solidFill>
                <a:schemeClr val="bg1"/>
              </a:solidFill>
            </a:endParaRPr>
          </a:p>
          <a:p>
            <a:pPr marL="0" indent="0">
              <a:buNone/>
            </a:pPr>
            <a:endParaRPr lang="en-NZ" dirty="0"/>
          </a:p>
        </p:txBody>
      </p:sp>
    </p:spTree>
    <p:extLst>
      <p:ext uri="{BB962C8B-B14F-4D97-AF65-F5344CB8AC3E}">
        <p14:creationId xmlns:p14="http://schemas.microsoft.com/office/powerpoint/2010/main" xmlns="" val="4304954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NZ"/>
          </a:p>
        </p:txBody>
      </p:sp>
      <p:sp>
        <p:nvSpPr>
          <p:cNvPr id="3" name="Subtitle 2"/>
          <p:cNvSpPr>
            <a:spLocks noGrp="1"/>
          </p:cNvSpPr>
          <p:nvPr>
            <p:ph type="subTitle" idx="1"/>
          </p:nvPr>
        </p:nvSpPr>
        <p:spPr/>
        <p:txBody>
          <a:bodyPr/>
          <a:lstStyle/>
          <a:p>
            <a:endParaRPr lang="en-NZ"/>
          </a:p>
        </p:txBody>
      </p:sp>
    </p:spTree>
    <p:extLst>
      <p:ext uri="{BB962C8B-B14F-4D97-AF65-F5344CB8AC3E}">
        <p14:creationId xmlns:p14="http://schemas.microsoft.com/office/powerpoint/2010/main" xmlns="" val="305169100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9828"/>
            <a:ext cx="10515600" cy="5797135"/>
          </a:xfrm>
          <a:solidFill>
            <a:schemeClr val="tx1"/>
          </a:solidFill>
        </p:spPr>
        <p:txBody>
          <a:bodyPr>
            <a:normAutofit/>
          </a:bodyPr>
          <a:lstStyle/>
          <a:p>
            <a:pPr marL="0" indent="0">
              <a:buNone/>
            </a:pPr>
            <a:endParaRPr lang="en-US" sz="4400" baseline="30000" dirty="0" smtClean="0">
              <a:solidFill>
                <a:schemeClr val="bg1"/>
              </a:solidFill>
            </a:endParaRPr>
          </a:p>
          <a:p>
            <a:pPr marL="0" indent="0">
              <a:buNone/>
            </a:pPr>
            <a:endParaRPr lang="en-US" sz="4400" baseline="30000" dirty="0">
              <a:solidFill>
                <a:schemeClr val="bg1"/>
              </a:solidFill>
            </a:endParaRPr>
          </a:p>
          <a:p>
            <a:pPr marL="0" indent="0">
              <a:buNone/>
            </a:pPr>
            <a:r>
              <a:rPr lang="en-US" sz="4400" baseline="30000" dirty="0" smtClean="0">
                <a:solidFill>
                  <a:schemeClr val="bg1"/>
                </a:solidFill>
              </a:rPr>
              <a:t>8</a:t>
            </a:r>
            <a:r>
              <a:rPr lang="en-US" sz="4400" baseline="30000" dirty="0">
                <a:solidFill>
                  <a:schemeClr val="bg1"/>
                </a:solidFill>
              </a:rPr>
              <a:t> </a:t>
            </a:r>
            <a:r>
              <a:rPr lang="en-US" sz="4400" dirty="0">
                <a:solidFill>
                  <a:schemeClr val="bg1"/>
                </a:solidFill>
              </a:rPr>
              <a:t>He has shown you, O mortal, what is good.</a:t>
            </a:r>
            <a:br>
              <a:rPr lang="en-US" sz="4400" dirty="0">
                <a:solidFill>
                  <a:schemeClr val="bg1"/>
                </a:solidFill>
              </a:rPr>
            </a:br>
            <a:r>
              <a:rPr lang="en-US" sz="4400" dirty="0">
                <a:solidFill>
                  <a:schemeClr val="bg1"/>
                </a:solidFill>
              </a:rPr>
              <a:t>    And what does the </a:t>
            </a:r>
            <a:r>
              <a:rPr lang="en-US" sz="4400" cap="small" dirty="0">
                <a:solidFill>
                  <a:schemeClr val="bg1"/>
                </a:solidFill>
              </a:rPr>
              <a:t>Lord</a:t>
            </a:r>
            <a:r>
              <a:rPr lang="en-US" sz="4400" dirty="0">
                <a:solidFill>
                  <a:schemeClr val="bg1"/>
                </a:solidFill>
              </a:rPr>
              <a:t> require of you?</a:t>
            </a:r>
            <a:br>
              <a:rPr lang="en-US" sz="4400" dirty="0">
                <a:solidFill>
                  <a:schemeClr val="bg1"/>
                </a:solidFill>
              </a:rPr>
            </a:br>
            <a:r>
              <a:rPr lang="en-US" sz="4400" dirty="0">
                <a:solidFill>
                  <a:schemeClr val="bg1"/>
                </a:solidFill>
              </a:rPr>
              <a:t>To act justly and to love mercy</a:t>
            </a:r>
            <a:br>
              <a:rPr lang="en-US" sz="4400" dirty="0">
                <a:solidFill>
                  <a:schemeClr val="bg1"/>
                </a:solidFill>
              </a:rPr>
            </a:br>
            <a:r>
              <a:rPr lang="en-US" sz="4400" dirty="0">
                <a:solidFill>
                  <a:schemeClr val="bg1"/>
                </a:solidFill>
              </a:rPr>
              <a:t>    and to walk </a:t>
            </a:r>
            <a:r>
              <a:rPr lang="en-US" sz="4400" dirty="0" smtClean="0">
                <a:solidFill>
                  <a:schemeClr val="bg1"/>
                </a:solidFill>
              </a:rPr>
              <a:t>humbly </a:t>
            </a:r>
            <a:r>
              <a:rPr lang="en-US" sz="4400" dirty="0">
                <a:solidFill>
                  <a:schemeClr val="bg1"/>
                </a:solidFill>
              </a:rPr>
              <a:t>with your </a:t>
            </a:r>
            <a:r>
              <a:rPr lang="en-US" sz="4400" dirty="0" smtClean="0">
                <a:solidFill>
                  <a:schemeClr val="bg1"/>
                </a:solidFill>
              </a:rPr>
              <a:t>God.</a:t>
            </a:r>
            <a:endParaRPr lang="en-NZ" sz="4400" dirty="0" smtClean="0">
              <a:solidFill>
                <a:schemeClr val="bg1"/>
              </a:solidFill>
            </a:endParaRPr>
          </a:p>
          <a:p>
            <a:pPr marL="0" indent="0">
              <a:buNone/>
            </a:pPr>
            <a:r>
              <a:rPr lang="en-GB" sz="4400" dirty="0">
                <a:solidFill>
                  <a:schemeClr val="bg1"/>
                </a:solidFill>
              </a:rPr>
              <a:t> </a:t>
            </a:r>
            <a:endParaRPr lang="en-NZ" sz="4400" dirty="0">
              <a:solidFill>
                <a:schemeClr val="bg1"/>
              </a:solidFill>
            </a:endParaRPr>
          </a:p>
          <a:p>
            <a:pPr marL="0" indent="0">
              <a:buNone/>
            </a:pPr>
            <a:r>
              <a:rPr lang="en-GB" dirty="0" smtClean="0">
                <a:solidFill>
                  <a:schemeClr val="bg1"/>
                </a:solidFill>
              </a:rPr>
              <a:t>Micah </a:t>
            </a:r>
            <a:r>
              <a:rPr lang="en-GB" dirty="0">
                <a:solidFill>
                  <a:schemeClr val="bg1"/>
                </a:solidFill>
              </a:rPr>
              <a:t>6:8 </a:t>
            </a:r>
          </a:p>
          <a:p>
            <a:pPr marL="0" indent="0">
              <a:buNone/>
            </a:pPr>
            <a:endParaRPr lang="en-NZ" dirty="0"/>
          </a:p>
        </p:txBody>
      </p:sp>
    </p:spTree>
    <p:extLst>
      <p:ext uri="{BB962C8B-B14F-4D97-AF65-F5344CB8AC3E}">
        <p14:creationId xmlns:p14="http://schemas.microsoft.com/office/powerpoint/2010/main" xmlns="" val="36371099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9828"/>
            <a:ext cx="10515600" cy="5797135"/>
          </a:xfrm>
          <a:solidFill>
            <a:schemeClr val="tx1"/>
          </a:solidFill>
        </p:spPr>
        <p:txBody>
          <a:bodyPr>
            <a:normAutofit/>
          </a:bodyPr>
          <a:lstStyle/>
          <a:p>
            <a:pPr marL="0" indent="0">
              <a:buNone/>
            </a:pPr>
            <a:endParaRPr lang="en-US" sz="4400" baseline="30000" dirty="0">
              <a:solidFill>
                <a:schemeClr val="bg1"/>
              </a:solidFill>
            </a:endParaRPr>
          </a:p>
          <a:p>
            <a:pPr marL="0" indent="0">
              <a:buNone/>
            </a:pPr>
            <a:endParaRPr lang="en-US" sz="4400" baseline="30000" dirty="0" smtClean="0">
              <a:solidFill>
                <a:schemeClr val="bg1"/>
              </a:solidFill>
            </a:endParaRPr>
          </a:p>
          <a:p>
            <a:pPr marL="0" indent="0">
              <a:buNone/>
            </a:pPr>
            <a:r>
              <a:rPr lang="en-NZ" sz="6000" dirty="0" smtClean="0">
                <a:solidFill>
                  <a:schemeClr val="bg1"/>
                </a:solidFill>
              </a:rPr>
              <a:t>Mercy = </a:t>
            </a:r>
            <a:r>
              <a:rPr lang="en-GB" sz="6000" dirty="0" err="1">
                <a:solidFill>
                  <a:schemeClr val="bg1"/>
                </a:solidFill>
              </a:rPr>
              <a:t>Chesedh</a:t>
            </a:r>
            <a:endParaRPr lang="en-NZ" sz="6000" dirty="0">
              <a:solidFill>
                <a:schemeClr val="bg1"/>
              </a:solidFill>
            </a:endParaRPr>
          </a:p>
          <a:p>
            <a:pPr marL="0" indent="0">
              <a:buNone/>
            </a:pPr>
            <a:endParaRPr lang="en-GB" sz="3600" dirty="0" smtClean="0">
              <a:solidFill>
                <a:schemeClr val="bg1"/>
              </a:solidFill>
            </a:endParaRPr>
          </a:p>
          <a:p>
            <a:pPr marL="0" indent="0">
              <a:buNone/>
            </a:pPr>
            <a:r>
              <a:rPr lang="en-GB" sz="3600" dirty="0" smtClean="0">
                <a:solidFill>
                  <a:schemeClr val="bg1"/>
                </a:solidFill>
              </a:rPr>
              <a:t>God’s </a:t>
            </a:r>
            <a:r>
              <a:rPr lang="en-GB" sz="3600" dirty="0">
                <a:solidFill>
                  <a:schemeClr val="bg1"/>
                </a:solidFill>
              </a:rPr>
              <a:t>unconditional grace and compassion. </a:t>
            </a:r>
            <a:endParaRPr lang="en-NZ" sz="3600" dirty="0">
              <a:solidFill>
                <a:schemeClr val="bg1"/>
              </a:solidFill>
            </a:endParaRPr>
          </a:p>
          <a:p>
            <a:pPr marL="0" indent="0">
              <a:buNone/>
            </a:pPr>
            <a:endParaRPr lang="en-NZ" dirty="0"/>
          </a:p>
        </p:txBody>
      </p:sp>
    </p:spTree>
    <p:extLst>
      <p:ext uri="{BB962C8B-B14F-4D97-AF65-F5344CB8AC3E}">
        <p14:creationId xmlns:p14="http://schemas.microsoft.com/office/powerpoint/2010/main" xmlns="" val="15383537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9828"/>
            <a:ext cx="10515600" cy="5797135"/>
          </a:xfrm>
          <a:solidFill>
            <a:schemeClr val="tx1"/>
          </a:solidFill>
        </p:spPr>
        <p:txBody>
          <a:bodyPr>
            <a:normAutofit/>
          </a:bodyPr>
          <a:lstStyle/>
          <a:p>
            <a:pPr marL="0" indent="0">
              <a:buNone/>
            </a:pPr>
            <a:endParaRPr lang="en-US" sz="4400" baseline="30000" dirty="0">
              <a:solidFill>
                <a:schemeClr val="bg1"/>
              </a:solidFill>
            </a:endParaRPr>
          </a:p>
          <a:p>
            <a:pPr marL="0" indent="0">
              <a:buNone/>
            </a:pPr>
            <a:endParaRPr lang="en-US" sz="4400" baseline="30000" dirty="0" smtClean="0">
              <a:solidFill>
                <a:schemeClr val="bg1"/>
              </a:solidFill>
            </a:endParaRPr>
          </a:p>
          <a:p>
            <a:pPr marL="0" indent="0">
              <a:buNone/>
            </a:pPr>
            <a:r>
              <a:rPr lang="en-NZ" sz="6000" dirty="0" smtClean="0">
                <a:solidFill>
                  <a:schemeClr val="bg1"/>
                </a:solidFill>
              </a:rPr>
              <a:t>Justice= </a:t>
            </a:r>
            <a:r>
              <a:rPr lang="en-GB" sz="6000" dirty="0" err="1">
                <a:solidFill>
                  <a:schemeClr val="bg1"/>
                </a:solidFill>
              </a:rPr>
              <a:t>M</a:t>
            </a:r>
            <a:r>
              <a:rPr lang="en-GB" sz="6000" dirty="0" err="1" smtClean="0">
                <a:solidFill>
                  <a:schemeClr val="bg1"/>
                </a:solidFill>
              </a:rPr>
              <a:t>isphat</a:t>
            </a:r>
            <a:endParaRPr lang="en-NZ" sz="6000" dirty="0">
              <a:solidFill>
                <a:schemeClr val="bg1"/>
              </a:solidFill>
            </a:endParaRPr>
          </a:p>
          <a:p>
            <a:pPr marL="0" indent="0">
              <a:buNone/>
            </a:pPr>
            <a:endParaRPr lang="en-GB" sz="3600" dirty="0" smtClean="0">
              <a:solidFill>
                <a:schemeClr val="bg1"/>
              </a:solidFill>
            </a:endParaRPr>
          </a:p>
          <a:p>
            <a:pPr marL="0" indent="0">
              <a:buNone/>
            </a:pPr>
            <a:r>
              <a:rPr lang="en-GB" sz="3600" dirty="0">
                <a:solidFill>
                  <a:schemeClr val="bg1"/>
                </a:solidFill>
              </a:rPr>
              <a:t>T</a:t>
            </a:r>
            <a:r>
              <a:rPr lang="en-GB" sz="3600" dirty="0" smtClean="0">
                <a:solidFill>
                  <a:schemeClr val="bg1"/>
                </a:solidFill>
              </a:rPr>
              <a:t>reat </a:t>
            </a:r>
            <a:r>
              <a:rPr lang="en-GB" sz="3600" dirty="0">
                <a:solidFill>
                  <a:schemeClr val="bg1"/>
                </a:solidFill>
              </a:rPr>
              <a:t>people equitably</a:t>
            </a:r>
            <a:endParaRPr lang="en-NZ" dirty="0">
              <a:solidFill>
                <a:schemeClr val="bg1"/>
              </a:solidFill>
            </a:endParaRPr>
          </a:p>
        </p:txBody>
      </p:sp>
    </p:spTree>
    <p:extLst>
      <p:ext uri="{BB962C8B-B14F-4D97-AF65-F5344CB8AC3E}">
        <p14:creationId xmlns:p14="http://schemas.microsoft.com/office/powerpoint/2010/main" xmlns="" val="36169681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NZ"/>
          </a:p>
        </p:txBody>
      </p:sp>
      <p:sp>
        <p:nvSpPr>
          <p:cNvPr id="3" name="Subtitle 2"/>
          <p:cNvSpPr>
            <a:spLocks noGrp="1"/>
          </p:cNvSpPr>
          <p:nvPr>
            <p:ph type="subTitle" idx="1"/>
          </p:nvPr>
        </p:nvSpPr>
        <p:spPr/>
        <p:txBody>
          <a:bodyPr/>
          <a:lstStyle/>
          <a:p>
            <a:endParaRPr lang="en-NZ"/>
          </a:p>
        </p:txBody>
      </p:sp>
    </p:spTree>
    <p:extLst>
      <p:ext uri="{BB962C8B-B14F-4D97-AF65-F5344CB8AC3E}">
        <p14:creationId xmlns:p14="http://schemas.microsoft.com/office/powerpoint/2010/main" xmlns="" val="306263082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988</TotalTime>
  <Words>47</Words>
  <Application>Microsoft Office PowerPoint</Application>
  <PresentationFormat>Custom</PresentationFormat>
  <Paragraphs>25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 Garaway</dc:creator>
  <cp:lastModifiedBy>Trinity Church</cp:lastModifiedBy>
  <cp:revision>9</cp:revision>
  <dcterms:created xsi:type="dcterms:W3CDTF">2015-01-17T07:13:21Z</dcterms:created>
  <dcterms:modified xsi:type="dcterms:W3CDTF">2015-03-21T22:44:33Z</dcterms:modified>
</cp:coreProperties>
</file>