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9" r:id="rId8"/>
    <p:sldId id="25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7DB"/>
    <a:srgbClr val="FF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Sharing your faith: 3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200" b="1" dirty="0" smtClean="0">
                <a:solidFill>
                  <a:srgbClr val="FF0000"/>
                </a:solidFill>
              </a:rPr>
              <a:t>Sharing with </a:t>
            </a:r>
            <a:r>
              <a:rPr lang="en-NZ" sz="3200" b="1" dirty="0" err="1" smtClean="0">
                <a:solidFill>
                  <a:srgbClr val="FF0000"/>
                </a:solidFill>
              </a:rPr>
              <a:t>mormons</a:t>
            </a:r>
            <a:endParaRPr lang="en-N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2. Find </a:t>
            </a:r>
            <a:r>
              <a:rPr lang="en-NZ" b="1" dirty="0"/>
              <a:t>a place to </a:t>
            </a:r>
            <a:r>
              <a:rPr lang="en-NZ" b="1" dirty="0" smtClean="0"/>
              <a:t>talk</a:t>
            </a:r>
            <a:endParaRPr lang="en-NZ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88" y="2214694"/>
            <a:ext cx="5389998" cy="4000576"/>
          </a:xfrm>
        </p:spPr>
      </p:pic>
    </p:spTree>
    <p:extLst>
      <p:ext uri="{BB962C8B-B14F-4D97-AF65-F5344CB8AC3E}">
        <p14:creationId xmlns:p14="http://schemas.microsoft.com/office/powerpoint/2010/main" val="21002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" y="1"/>
            <a:ext cx="121943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67" y="0"/>
            <a:ext cx="10364451" cy="1596177"/>
          </a:xfrm>
        </p:spPr>
        <p:txBody>
          <a:bodyPr/>
          <a:lstStyle/>
          <a:p>
            <a:r>
              <a:rPr lang="en-NZ" b="1" dirty="0" smtClean="0"/>
              <a:t>3.Share </a:t>
            </a:r>
            <a:r>
              <a:rPr lang="en-NZ" b="1" dirty="0"/>
              <a:t>your faith</a:t>
            </a:r>
          </a:p>
        </p:txBody>
      </p:sp>
    </p:spTree>
    <p:extLst>
      <p:ext uri="{BB962C8B-B14F-4D97-AF65-F5344CB8AC3E}">
        <p14:creationId xmlns:p14="http://schemas.microsoft.com/office/powerpoint/2010/main" val="20821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200" dirty="0" smtClean="0"/>
              <a:t>You can Share your faith with </a:t>
            </a:r>
            <a:r>
              <a:rPr lang="en-NZ" sz="3200" dirty="0" err="1" smtClean="0"/>
              <a:t>mormons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083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5" y="3155984"/>
            <a:ext cx="5238750" cy="3409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42" y="3155984"/>
            <a:ext cx="5553664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History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938522"/>
            <a:ext cx="2145134" cy="30915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82" y="1938522"/>
            <a:ext cx="21907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99" y="2430769"/>
            <a:ext cx="3163697" cy="21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57274"/>
          </a:xfrm>
        </p:spPr>
        <p:txBody>
          <a:bodyPr/>
          <a:lstStyle/>
          <a:p>
            <a:r>
              <a:rPr lang="en-NZ" dirty="0" smtClean="0"/>
              <a:t>Central Mormon beliefs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75792"/>
            <a:ext cx="10363826" cy="4015407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great apostasy</a:t>
            </a:r>
          </a:p>
          <a:p>
            <a:r>
              <a:rPr lang="en-NZ" sz="2800" dirty="0" smtClean="0"/>
              <a:t>The restoration</a:t>
            </a:r>
          </a:p>
          <a:p>
            <a:r>
              <a:rPr lang="en-NZ" sz="2800" dirty="0" smtClean="0"/>
              <a:t>God – three of them biologically related</a:t>
            </a:r>
          </a:p>
          <a:p>
            <a:r>
              <a:rPr lang="en-NZ" sz="2800" dirty="0" smtClean="0"/>
              <a:t>The temple</a:t>
            </a:r>
          </a:p>
          <a:p>
            <a:r>
              <a:rPr lang="en-NZ" sz="2800" dirty="0" smtClean="0"/>
              <a:t>Salvation – general &amp; immortal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3415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5970"/>
          </a:xfrm>
        </p:spPr>
        <p:txBody>
          <a:bodyPr/>
          <a:lstStyle/>
          <a:p>
            <a:r>
              <a:rPr lang="en-NZ" dirty="0" smtClean="0"/>
              <a:t>Mormon missionaries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87934"/>
          </a:xfrm>
        </p:spPr>
        <p:txBody>
          <a:bodyPr/>
          <a:lstStyle/>
          <a:p>
            <a:r>
              <a:rPr lang="en-NZ" sz="2400" dirty="0" smtClean="0"/>
              <a:t>Purpose to invite people to accept ‘restored gospel’</a:t>
            </a:r>
          </a:p>
          <a:p>
            <a:r>
              <a:rPr lang="en-NZ" sz="2400" dirty="0" smtClean="0"/>
              <a:t>The ‘restored gospel’ is the only way to be saved</a:t>
            </a:r>
          </a:p>
          <a:p>
            <a:r>
              <a:rPr lang="en-NZ" sz="2400" dirty="0" smtClean="0"/>
              <a:t>they have authority over others</a:t>
            </a:r>
          </a:p>
          <a:p>
            <a:r>
              <a:rPr lang="en-NZ" sz="2400" dirty="0" smtClean="0"/>
              <a:t>The BOM is evidence joseph smith was a prophet</a:t>
            </a:r>
          </a:p>
          <a:p>
            <a:r>
              <a:rPr lang="en-NZ" sz="2400" dirty="0" smtClean="0"/>
              <a:t>Show their love for god by bringing souls to him</a:t>
            </a:r>
          </a:p>
          <a:p>
            <a:r>
              <a:rPr lang="en-NZ" sz="2400" dirty="0" smtClean="0"/>
              <a:t>Success = obedience, righteousness, helping others</a:t>
            </a:r>
          </a:p>
          <a:p>
            <a:endParaRPr lang="en-N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8" y="214127"/>
            <a:ext cx="2569254" cy="1799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687" y="214127"/>
            <a:ext cx="1709903" cy="17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Visiting Targets/ performance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78884" y="1953100"/>
            <a:ext cx="4338955" cy="42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Mormons are not Christians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810"/>
          <a:stretch/>
        </p:blipFill>
        <p:spPr>
          <a:xfrm>
            <a:off x="0" y="1766211"/>
            <a:ext cx="12207251" cy="28522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422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Share your faith: Ephesians</a:t>
            </a:r>
            <a:endParaRPr lang="en-NZ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33" y="2030278"/>
            <a:ext cx="6176103" cy="4122549"/>
          </a:xfrm>
        </p:spPr>
      </p:pic>
    </p:spTree>
    <p:extLst>
      <p:ext uri="{BB962C8B-B14F-4D97-AF65-F5344CB8AC3E}">
        <p14:creationId xmlns:p14="http://schemas.microsoft.com/office/powerpoint/2010/main" val="33558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NZ" b="1" dirty="0" smtClean="0"/>
              <a:t>1. Know </a:t>
            </a:r>
            <a:r>
              <a:rPr lang="en-NZ" b="1" dirty="0"/>
              <a:t>what the bible </a:t>
            </a:r>
            <a:r>
              <a:rPr lang="en-NZ" b="1" dirty="0" smtClean="0"/>
              <a:t>says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7" y="1842052"/>
            <a:ext cx="6728353" cy="4407072"/>
          </a:xfrm>
        </p:spPr>
      </p:pic>
    </p:spTree>
    <p:extLst>
      <p:ext uri="{BB962C8B-B14F-4D97-AF65-F5344CB8AC3E}">
        <p14:creationId xmlns:p14="http://schemas.microsoft.com/office/powerpoint/2010/main" val="2430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66</TotalTime>
  <Words>126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Sharing your faith: 3</vt:lpstr>
      <vt:lpstr>introduction</vt:lpstr>
      <vt:lpstr>History</vt:lpstr>
      <vt:lpstr>Central Mormon beliefs</vt:lpstr>
      <vt:lpstr>Mormon missionaries</vt:lpstr>
      <vt:lpstr>Visiting Targets/ performance</vt:lpstr>
      <vt:lpstr>Mormons are not Christians</vt:lpstr>
      <vt:lpstr>Share your faith: Ephesians</vt:lpstr>
      <vt:lpstr>1. Know what the bible says </vt:lpstr>
      <vt:lpstr>2. Find a place to talk</vt:lpstr>
      <vt:lpstr>3.Share your faith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Macpherson</dc:creator>
  <cp:lastModifiedBy>Geoff Macpherson</cp:lastModifiedBy>
  <cp:revision>10</cp:revision>
  <dcterms:created xsi:type="dcterms:W3CDTF">2015-02-26T23:34:28Z</dcterms:created>
  <dcterms:modified xsi:type="dcterms:W3CDTF">2015-02-28T08:41:53Z</dcterms:modified>
</cp:coreProperties>
</file>