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" y="1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pPr/>
              <a:t>2/14/2015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533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24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99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58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22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208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31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20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85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13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2/14/2015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10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smtClean="0"/>
              <a:pPr/>
              <a:t>2/14/2015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56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Sharing Your Faith: Muslims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Acts 4.12</a:t>
            </a:r>
            <a:endParaRPr lang="en-NZ" sz="4000" dirty="0"/>
          </a:p>
        </p:txBody>
      </p:sp>
    </p:spTree>
    <p:extLst>
      <p:ext uri="{BB962C8B-B14F-4D97-AF65-F5344CB8AC3E}">
        <p14:creationId xmlns:p14="http://schemas.microsoft.com/office/powerpoint/2010/main" val="81811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400" dirty="0" smtClean="0"/>
              <a:t>Lets us pray for the </a:t>
            </a:r>
            <a:r>
              <a:rPr lang="en-NZ" sz="4400" dirty="0" err="1" smtClean="0"/>
              <a:t>muslim</a:t>
            </a:r>
            <a:r>
              <a:rPr lang="en-NZ" sz="4400" dirty="0" smtClean="0"/>
              <a:t> world</a:t>
            </a:r>
            <a:endParaRPr lang="en-NZ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1061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6000" dirty="0" smtClean="0"/>
              <a:t>Sharing your faith: 1 Peter 3:15-16</a:t>
            </a:r>
            <a:endParaRPr lang="en-NZ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NZ" sz="11500" dirty="0" smtClean="0"/>
              <a:t>Why?</a:t>
            </a:r>
            <a:endParaRPr lang="en-NZ" sz="11500" dirty="0"/>
          </a:p>
        </p:txBody>
      </p:sp>
    </p:spTree>
    <p:extLst>
      <p:ext uri="{BB962C8B-B14F-4D97-AF65-F5344CB8AC3E}">
        <p14:creationId xmlns:p14="http://schemas.microsoft.com/office/powerpoint/2010/main" val="213625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Why </a:t>
            </a:r>
            <a:r>
              <a:rPr lang="en-NZ" dirty="0" err="1" smtClean="0"/>
              <a:t>muslims</a:t>
            </a:r>
            <a:r>
              <a:rPr lang="en-NZ" dirty="0" smtClean="0"/>
              <a:t>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anose="05020102010507070707" pitchFamily="18" charset="2"/>
              <a:buChar char=""/>
            </a:pPr>
            <a:r>
              <a:rPr lang="en-NZ" sz="4000" dirty="0" smtClean="0"/>
              <a:t>Everyone is talking about them</a:t>
            </a:r>
          </a:p>
          <a:p>
            <a:pPr>
              <a:buFont typeface="Wingdings 2" panose="05020102010507070707" pitchFamily="18" charset="2"/>
              <a:buChar char=""/>
            </a:pPr>
            <a:r>
              <a:rPr lang="en-NZ" sz="4000" dirty="0" smtClean="0"/>
              <a:t>Second largest religion in world</a:t>
            </a:r>
          </a:p>
          <a:p>
            <a:pPr>
              <a:buFont typeface="Wingdings 2" panose="05020102010507070707" pitchFamily="18" charset="2"/>
              <a:buChar char=""/>
            </a:pPr>
            <a:r>
              <a:rPr lang="en-NZ" sz="4000" dirty="0" smtClean="0"/>
              <a:t>Growing number of Muslims in NZ</a:t>
            </a:r>
          </a:p>
          <a:p>
            <a:pPr>
              <a:buFont typeface="Wingdings 2" panose="05020102010507070707" pitchFamily="18" charset="2"/>
              <a:buChar char=""/>
            </a:pPr>
            <a:r>
              <a:rPr lang="en-NZ" sz="4000" dirty="0" smtClean="0"/>
              <a:t>Many fear Muslims</a:t>
            </a:r>
            <a:endParaRPr lang="en-NZ" sz="4000" dirty="0"/>
          </a:p>
        </p:txBody>
      </p:sp>
    </p:spTree>
    <p:extLst>
      <p:ext uri="{BB962C8B-B14F-4D97-AF65-F5344CB8AC3E}">
        <p14:creationId xmlns:p14="http://schemas.microsoft.com/office/powerpoint/2010/main" val="346770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The origins of </a:t>
            </a:r>
            <a:r>
              <a:rPr lang="en-NZ" dirty="0" err="1" smtClean="0"/>
              <a:t>islam</a:t>
            </a:r>
            <a:r>
              <a:rPr lang="en-NZ" dirty="0" smtClean="0"/>
              <a:t>	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610 AD in Arabia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Muhammad claimed the angel Gabriel gave him messages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Collected in their sacred book </a:t>
            </a:r>
            <a:r>
              <a:rPr lang="en-NZ" sz="3200" i="1" dirty="0" smtClean="0"/>
              <a:t>The Quran </a:t>
            </a:r>
            <a:r>
              <a:rPr lang="en-NZ" sz="3200" dirty="0" smtClean="0"/>
              <a:t>(Koran)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Initially respectful of Christians and Jews</a:t>
            </a:r>
          </a:p>
          <a:p>
            <a:pPr>
              <a:buFont typeface="Wingdings 2" panose="05020102010507070707" pitchFamily="18" charset="2"/>
              <a:buChar char=""/>
            </a:pPr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286799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</a:t>
            </a:r>
            <a:r>
              <a:rPr lang="en-NZ" dirty="0" err="1" smtClean="0"/>
              <a:t>muslims</a:t>
            </a:r>
            <a:r>
              <a:rPr lang="en-NZ" dirty="0" smtClean="0"/>
              <a:t> believe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Not every Muslim believes the same thing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Allah (God) is the creator, </a:t>
            </a:r>
            <a:r>
              <a:rPr lang="en-NZ" sz="3200" dirty="0" err="1" smtClean="0"/>
              <a:t>sustainor</a:t>
            </a:r>
            <a:r>
              <a:rPr lang="en-NZ" sz="3200" dirty="0" smtClean="0"/>
              <a:t>, and Judge of the world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Prophet Muhammad the last and greatest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World is divided into ‘House of Islam’ or ‘House of War’</a:t>
            </a:r>
          </a:p>
          <a:p>
            <a:pPr>
              <a:buFont typeface="Wingdings 2" panose="05020102010507070707" pitchFamily="18" charset="2"/>
              <a:buChar char=""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3820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Five ‘pillars’ of </a:t>
            </a:r>
            <a:r>
              <a:rPr lang="en-NZ" dirty="0" err="1" smtClean="0"/>
              <a:t>islam</a:t>
            </a:r>
            <a:r>
              <a:rPr lang="en-NZ" dirty="0" smtClean="0"/>
              <a:t> (</a:t>
            </a:r>
            <a:r>
              <a:rPr lang="en-NZ" dirty="0" err="1" smtClean="0"/>
              <a:t>muslim</a:t>
            </a:r>
            <a:r>
              <a:rPr lang="en-NZ" dirty="0" smtClean="0"/>
              <a:t> practices)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Char char=""/>
            </a:pPr>
            <a:r>
              <a:rPr lang="en-NZ" sz="2800" b="1" dirty="0" smtClean="0"/>
              <a:t>Confession (</a:t>
            </a:r>
            <a:r>
              <a:rPr lang="en-NZ" sz="2800" b="1" dirty="0" err="1" smtClean="0"/>
              <a:t>shahada</a:t>
            </a:r>
            <a:r>
              <a:rPr lang="en-NZ" sz="2800" b="1" dirty="0" smtClean="0"/>
              <a:t>): </a:t>
            </a:r>
            <a:r>
              <a:rPr lang="en-NZ" sz="2400" b="1" i="1" dirty="0" smtClean="0"/>
              <a:t>‘there is no god but Allah, and </a:t>
            </a:r>
            <a:r>
              <a:rPr lang="en-NZ" sz="2400" b="1" i="1" dirty="0" err="1" smtClean="0"/>
              <a:t>Muhammed</a:t>
            </a:r>
            <a:r>
              <a:rPr lang="en-NZ" sz="2400" b="1" i="1" dirty="0" smtClean="0"/>
              <a:t> is his prophet’</a:t>
            </a:r>
            <a:endParaRPr lang="en-NZ" sz="2800" b="1" i="1" dirty="0" smtClean="0"/>
          </a:p>
          <a:p>
            <a:pPr>
              <a:buFont typeface="Wingdings 2" panose="05020102010507070707" pitchFamily="18" charset="2"/>
              <a:buChar char=""/>
            </a:pPr>
            <a:r>
              <a:rPr lang="en-NZ" sz="2800" b="1" dirty="0" smtClean="0"/>
              <a:t>Prayer (</a:t>
            </a:r>
            <a:r>
              <a:rPr lang="en-NZ" sz="2800" b="1" dirty="0" err="1" smtClean="0"/>
              <a:t>salat</a:t>
            </a:r>
            <a:r>
              <a:rPr lang="en-NZ" sz="2800" b="1" dirty="0" smtClean="0"/>
              <a:t>) five times per day, especially Friday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2800" b="1" dirty="0" smtClean="0"/>
              <a:t>Giving (zakat) to charity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2800" b="1" dirty="0" smtClean="0"/>
              <a:t>Fasting (</a:t>
            </a:r>
            <a:r>
              <a:rPr lang="en-NZ" sz="2800" b="1" dirty="0" err="1" smtClean="0"/>
              <a:t>sawm</a:t>
            </a:r>
            <a:r>
              <a:rPr lang="en-NZ" sz="2800" b="1" dirty="0" smtClean="0"/>
              <a:t>) especially Ramadan month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2800" b="1" dirty="0" smtClean="0"/>
              <a:t>Pilgrimage (hajj): to Mecca at least once in your lifetime</a:t>
            </a:r>
          </a:p>
          <a:p>
            <a:pPr marL="0" indent="0">
              <a:buNone/>
            </a:pPr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118609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Friendship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Friendship opens up doors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Muslims are feeling stressed about ISIS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Women – women, men-men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Ask them what they believe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dirty="0" smtClean="0"/>
              <a:t>Then share what you believe</a:t>
            </a:r>
            <a:endParaRPr lang="en-NZ" sz="3200" dirty="0"/>
          </a:p>
        </p:txBody>
      </p:sp>
    </p:spTree>
    <p:extLst>
      <p:ext uri="{BB962C8B-B14F-4D97-AF65-F5344CB8AC3E}">
        <p14:creationId xmlns:p14="http://schemas.microsoft.com/office/powerpoint/2010/main" val="297553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Talk about sin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anose="05020102010507070707" pitchFamily="18" charset="2"/>
              <a:buChar char=""/>
            </a:pPr>
            <a:r>
              <a:rPr lang="en-NZ" sz="3200" b="1" dirty="0" smtClean="0"/>
              <a:t>Ask, ‘Did Muhammad die knowing he was forgiven?”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b="1" dirty="0" smtClean="0"/>
              <a:t>According to the Quran Allah makes us sin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b="1" dirty="0" smtClean="0"/>
              <a:t>Some sins are worse than others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3200" b="1" dirty="0" smtClean="0"/>
              <a:t>A Muslim has to hope God will be merciful</a:t>
            </a:r>
            <a:endParaRPr lang="en-NZ" sz="3200" b="1" dirty="0"/>
          </a:p>
        </p:txBody>
      </p:sp>
    </p:spTree>
    <p:extLst>
      <p:ext uri="{BB962C8B-B14F-4D97-AF65-F5344CB8AC3E}">
        <p14:creationId xmlns:p14="http://schemas.microsoft.com/office/powerpoint/2010/main" val="424122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Talk about your saviour: Acts 4:12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anose="05020102010507070707" pitchFamily="18" charset="2"/>
              <a:buChar char=""/>
            </a:pPr>
            <a:r>
              <a:rPr lang="en-NZ" sz="2400" b="1" dirty="0" smtClean="0"/>
              <a:t>The Quran rejects the idea that Jesus is God’s Son (and Trinity)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2400" b="1" dirty="0" smtClean="0"/>
              <a:t>But, how could Prophet Isa (Jesus in the Quran) claim to save sinners?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2400" b="1" dirty="0" smtClean="0"/>
              <a:t>There is no salvation outside of God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2400" b="1" dirty="0" smtClean="0"/>
              <a:t>Jesus, and his followers claim he came to save sinners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2400" b="1" dirty="0" smtClean="0"/>
              <a:t>Jesus never sinned (unlike Muhammad)</a:t>
            </a:r>
          </a:p>
          <a:p>
            <a:pPr>
              <a:buFont typeface="Wingdings 2" panose="05020102010507070707" pitchFamily="18" charset="2"/>
              <a:buChar char=""/>
            </a:pPr>
            <a:r>
              <a:rPr lang="en-NZ" sz="2400" b="1" dirty="0" smtClean="0"/>
              <a:t>Jesus died on the Cross and rose again to save sinners</a:t>
            </a:r>
          </a:p>
          <a:p>
            <a:pPr>
              <a:buFont typeface="Wingdings 2" panose="05020102010507070707" pitchFamily="18" charset="2"/>
              <a:buChar char=""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696041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</TotalTime>
  <Words>324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Tw Cen MT</vt:lpstr>
      <vt:lpstr>Tw Cen MT Condensed</vt:lpstr>
      <vt:lpstr>Wingdings 2</vt:lpstr>
      <vt:lpstr>Wingdings 3</vt:lpstr>
      <vt:lpstr>Integral</vt:lpstr>
      <vt:lpstr>Sharing Your Faith: Muslims</vt:lpstr>
      <vt:lpstr>Sharing your faith: 1 Peter 3:15-16</vt:lpstr>
      <vt:lpstr>Why muslims?</vt:lpstr>
      <vt:lpstr>The origins of islam </vt:lpstr>
      <vt:lpstr>What muslims believe</vt:lpstr>
      <vt:lpstr>Five ‘pillars’ of islam (muslim practices)</vt:lpstr>
      <vt:lpstr>Friendship</vt:lpstr>
      <vt:lpstr>Talk about sin</vt:lpstr>
      <vt:lpstr>Talk about your saviour: Acts 4:12</vt:lpstr>
      <vt:lpstr>Lets us pray for the muslim world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 Your Faith: Muslims</dc:title>
  <dc:creator>Geoff Macpherson</dc:creator>
  <cp:lastModifiedBy>Geoff Macpherson</cp:lastModifiedBy>
  <cp:revision>7</cp:revision>
  <dcterms:created xsi:type="dcterms:W3CDTF">2015-02-14T07:34:15Z</dcterms:created>
  <dcterms:modified xsi:type="dcterms:W3CDTF">2015-02-14T08:28:43Z</dcterms:modified>
</cp:coreProperties>
</file>