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8812360"/>
            <a:ext cx="8389440" cy="1411356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1 Kings 17: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Faithfulness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be really excited about things, but then 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care after a while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not like that - he doesn't stop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had told the king that there would be no rain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been looking after Elijah while he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hiding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brook dried up, so God sent Elijah out of Israel into enemy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country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chooses a very poor widow to look after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 served him even though she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told her to trust him and give him her last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meal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 had the faith to trust that things would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 isn't always easy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do we do when things go wrong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was upset, but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went to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told God exactly how he felt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God had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answers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faithful even when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aren't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gave life, like He gives life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Even through pain, the world is for God's glory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193531</TotalTime>
  <Words>170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332</cp:revision>
  <dcterms:created xsi:type="dcterms:W3CDTF">2007-11-17T19:27:01Z</dcterms:created>
  <dcterms:modified xsi:type="dcterms:W3CDTF">2015-02-07T22:49:56Z</dcterms:modified>
</cp:coreProperties>
</file>