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6652120"/>
            <a:ext cx="8389440" cy="1317746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What is church membership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Church membership is about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others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Sometimes we are afraid to commit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Or we think the church isn't good enough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don't be proud - we're not that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good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It's not about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Membership is by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faith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join the church by having faith, not by being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important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church is like mixed </a:t>
            </a:r>
            <a:r>
              <a:rPr lang="en-US" sz="2800" b="1" dirty="0" err="1" smtClean="0">
                <a:latin typeface="Candara" pitchFamily="34" charset="0"/>
                <a:sym typeface="Wingdings" pitchFamily="2" charset="2"/>
              </a:rPr>
              <a:t>vegies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Many different people coming together into one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body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If we have faith we are part of the church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Church membership requires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obedience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gives us gifts so we can use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We can rob others of blessing by not using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our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gifts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193483</TotalTime>
  <Words>104</Words>
  <Application>Microsoft Office PowerPoint</Application>
  <PresentationFormat>On-screen Show (4:3)</PresentationFormat>
  <Paragraphs>19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331</cp:revision>
  <dcterms:created xsi:type="dcterms:W3CDTF">2007-11-17T19:27:01Z</dcterms:created>
  <dcterms:modified xsi:type="dcterms:W3CDTF">2015-01-31T22:56:08Z</dcterms:modified>
</cp:coreProperties>
</file>