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handoutMasterIdLst>
    <p:handoutMasterId r:id="rId5"/>
  </p:handoutMasterIdLst>
  <p:sldIdLst>
    <p:sldId id="568" r:id="rId2"/>
    <p:sldId id="560" r:id="rId3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808080"/>
    <a:srgbClr val="5F5F5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4838" autoAdjust="0"/>
    <p:restoredTop sz="94709" autoAdjust="0"/>
  </p:normalViewPr>
  <p:slideViewPr>
    <p:cSldViewPr>
      <p:cViewPr>
        <p:scale>
          <a:sx n="68" d="100"/>
          <a:sy n="68" d="100"/>
        </p:scale>
        <p:origin x="-150" y="-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1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7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618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AEFADF5D-9126-4A10-8BA4-6D3306E262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375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20725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838" y="4560888"/>
            <a:ext cx="5851525" cy="431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375" y="9120188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/>
            </a:lvl1pPr>
          </a:lstStyle>
          <a:p>
            <a:pPr>
              <a:defRPr/>
            </a:pPr>
            <a:fld id="{D982C72A-D2D0-4F07-85E7-F959B62DC7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C607130-0185-4AA1-834D-B808275B7436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7E6890-D7BA-49B4-96E3-380C511816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D64051-CCBA-439B-8D58-EA550B31A1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EFA60-CC57-4BFA-8AFF-FA7136411B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2866D-DA45-4AD4-8EDA-E5A373D4CF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4829175" y="1073150"/>
            <a:ext cx="4321175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374650" y="0"/>
            <a:ext cx="5513388" cy="6615113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reeform 5"/>
          <p:cNvSpPr>
            <a:spLocks/>
          </p:cNvSpPr>
          <p:nvPr/>
        </p:nvSpPr>
        <p:spPr bwMode="auto">
          <a:xfrm rot="5236414">
            <a:off x="4461669" y="1483519"/>
            <a:ext cx="4114800" cy="118903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4" name="Freeform 13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366713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366713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363538" y="401638"/>
            <a:ext cx="8504237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0" name="Rectangle 19"/>
          <p:cNvSpPr/>
          <p:nvPr/>
        </p:nvSpPr>
        <p:spPr>
          <a:xfrm flipH="1">
            <a:off x="371475" y="681038"/>
            <a:ext cx="26988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411163" y="681038"/>
            <a:ext cx="26987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447675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3" name="Rectangle 22"/>
          <p:cNvSpPr/>
          <p:nvPr/>
        </p:nvSpPr>
        <p:spPr>
          <a:xfrm flipH="1">
            <a:off x="476250" y="681038"/>
            <a:ext cx="9525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4" name="Rectangle 23"/>
          <p:cNvSpPr/>
          <p:nvPr/>
        </p:nvSpPr>
        <p:spPr>
          <a:xfrm>
            <a:off x="500063" y="681038"/>
            <a:ext cx="36512" cy="365125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bIns="0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4F87D60-64C2-4F56-A6C5-39DF321251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08D376-5636-455D-AFB3-1818EB5786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01638"/>
            <a:ext cx="8867775" cy="887412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7313" y="681038"/>
            <a:ext cx="460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7625" y="681038"/>
            <a:ext cx="26988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28575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0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 flipH="1">
            <a:off x="149225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 flipH="1">
            <a:off x="188913" y="681038"/>
            <a:ext cx="2857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 flipH="1">
            <a:off x="227013" y="681038"/>
            <a:ext cx="9525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5" name="Rectangle 14"/>
          <p:cNvSpPr/>
          <p:nvPr/>
        </p:nvSpPr>
        <p:spPr>
          <a:xfrm flipH="1">
            <a:off x="255588" y="681038"/>
            <a:ext cx="7937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79400" y="681038"/>
            <a:ext cx="36513" cy="365125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/>
          <a:lstStyle>
            <a:lvl1pPr>
              <a:defRPr sz="400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F9EB8EB-0003-4236-80BE-E555D7DC16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DF9B7-CF59-4D60-8AB4-CCD7428C2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261898-179B-4A81-BACB-1F28CEF088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4ED1BD-9798-477F-9B90-F0C422D2AB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8300" y="0"/>
            <a:ext cx="8777288" cy="1878013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cxnSp>
        <p:nvCxnSpPr>
          <p:cNvPr id="6" name="Straight Connector 5"/>
          <p:cNvCxnSpPr/>
          <p:nvPr/>
        </p:nvCxnSpPr>
        <p:spPr>
          <a:xfrm flipV="1">
            <a:off x="363538" y="1884363"/>
            <a:ext cx="8782050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7" name="Group 19"/>
          <p:cNvGrpSpPr>
            <a:grpSpLocks/>
          </p:cNvGrpSpPr>
          <p:nvPr/>
        </p:nvGrpSpPr>
        <p:grpSpPr bwMode="auto">
          <a:xfrm rot="5400000">
            <a:off x="8515351" y="1219200"/>
            <a:ext cx="131762" cy="128587"/>
            <a:chOff x="6668087" y="1297746"/>
            <a:chExt cx="161840" cy="156602"/>
          </a:xfrm>
        </p:grpSpPr>
        <p:cxnSp>
          <p:nvCxnSpPr>
            <p:cNvPr id="8" name="Straight Connector 7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Group 25"/>
          <p:cNvGrpSpPr>
            <a:grpSpLocks/>
          </p:cNvGrpSpPr>
          <p:nvPr/>
        </p:nvGrpSpPr>
        <p:grpSpPr bwMode="auto">
          <a:xfrm rot="5400000">
            <a:off x="8667751" y="1371600"/>
            <a:ext cx="131762" cy="128587"/>
            <a:chOff x="6668087" y="1297746"/>
            <a:chExt cx="161840" cy="156602"/>
          </a:xfrm>
        </p:grpSpPr>
        <p:cxnSp>
          <p:nvCxnSpPr>
            <p:cNvPr id="12" name="Straight Connector 11"/>
            <p:cNvCxnSpPr/>
            <p:nvPr/>
          </p:nvCxnSpPr>
          <p:spPr>
            <a:xfrm rot="16200000">
              <a:off x="6663593" y="1300308"/>
              <a:ext cx="88935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V="1">
              <a:off x="6685198" y="1391515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5400000" flipH="1">
              <a:off x="6744513" y="1299332"/>
              <a:ext cx="88935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29"/>
          <p:cNvGrpSpPr>
            <a:grpSpLocks/>
          </p:cNvGrpSpPr>
          <p:nvPr/>
        </p:nvGrpSpPr>
        <p:grpSpPr bwMode="auto">
          <a:xfrm rot="5400000">
            <a:off x="8320087" y="1474788"/>
            <a:ext cx="131763" cy="128588"/>
            <a:chOff x="6668087" y="1297746"/>
            <a:chExt cx="161840" cy="156602"/>
          </a:xfrm>
        </p:grpSpPr>
        <p:cxnSp>
          <p:nvCxnSpPr>
            <p:cNvPr id="16" name="Straight Connector 15"/>
            <p:cNvCxnSpPr/>
            <p:nvPr/>
          </p:nvCxnSpPr>
          <p:spPr>
            <a:xfrm rot="16200000">
              <a:off x="6663592" y="1300307"/>
              <a:ext cx="88934" cy="7994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V="1">
              <a:off x="6685198" y="1391513"/>
              <a:ext cx="125668" cy="0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 flipH="1">
              <a:off x="6744512" y="1299332"/>
              <a:ext cx="88934" cy="81895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563"/>
            <a:ext cx="2133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563"/>
            <a:ext cx="55626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563"/>
            <a:ext cx="457200" cy="365125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F91645-3FD0-49CA-8AE7-A54AC796C5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365125" cy="6854825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255588" y="5046663"/>
            <a:ext cx="73025" cy="16922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5588" y="4797425"/>
            <a:ext cx="73025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55588" y="4637088"/>
            <a:ext cx="73025" cy="138112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55588" y="4541838"/>
            <a:ext cx="73025" cy="7461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63" y="681038"/>
            <a:ext cx="46037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8288" y="681038"/>
            <a:ext cx="2857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49238" y="681038"/>
            <a:ext cx="9525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222250" y="681038"/>
            <a:ext cx="7938" cy="365125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763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6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78435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 smtClean="0">
                <a:solidFill>
                  <a:schemeClr val="tx2"/>
                </a:solidFill>
              </a:defRPr>
            </a:lvl1pPr>
            <a:extLst/>
          </a:lstStyle>
          <a:p>
            <a:pPr>
              <a:defRPr/>
            </a:pPr>
            <a:fld id="{AA2B3885-F4A9-4274-BF6A-2F4F881BE5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3" r:id="rId1"/>
    <p:sldLayoutId id="2147483678" r:id="rId2"/>
    <p:sldLayoutId id="2147483684" r:id="rId3"/>
    <p:sldLayoutId id="2147483685" r:id="rId4"/>
    <p:sldLayoutId id="2147483686" r:id="rId5"/>
    <p:sldLayoutId id="2147483679" r:id="rId6"/>
    <p:sldLayoutId id="2147483687" r:id="rId7"/>
    <p:sldLayoutId id="2147483680" r:id="rId8"/>
    <p:sldLayoutId id="2147483688" r:id="rId9"/>
    <p:sldLayoutId id="2147483681" r:id="rId10"/>
    <p:sldLayoutId id="2147483682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000" kern="1200" spc="-100">
          <a:solidFill>
            <a:srgbClr val="C1EEFF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rgbClr val="C1EEFF"/>
          </a:solidFill>
          <a:latin typeface="Consolas" pitchFamily="49" charset="0"/>
        </a:defRPr>
      </a:lvl9pPr>
      <a:extLst/>
    </p:titleStyle>
    <p:bodyStyle>
      <a:lvl1pPr marL="411163" indent="-342900" algn="l" rtl="0" fontAlgn="base">
        <a:spcBef>
          <a:spcPts val="700"/>
        </a:spcBef>
        <a:spcAft>
          <a:spcPct val="0"/>
        </a:spcAft>
        <a:buClr>
          <a:schemeClr val="tx2"/>
        </a:buClr>
        <a:buSzPct val="95000"/>
        <a:buFont typeface="Wingdings" pitchFamily="2" charset="2"/>
        <a:buChar char="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39775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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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0475" indent="-22860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3" pitchFamily="18" charset="2"/>
        <a:buChar char="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138" indent="-209550" algn="l" rtl="0" fontAlgn="base">
        <a:spcBef>
          <a:spcPct val="20000"/>
        </a:spcBef>
        <a:spcAft>
          <a:spcPct val="0"/>
        </a:spcAft>
        <a:buClr>
          <a:srgbClr val="FEB80A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467544" y="-9001000"/>
            <a:ext cx="8389440" cy="15526344"/>
          </a:xfrm>
        </p:spPr>
        <p:txBody>
          <a:bodyPr/>
          <a:lstStyle/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Philippians 3: Keep looking to the final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goal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Don't focus on "the law" or "the world", keep looking forward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Avoiding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legalism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Using religion or "being good" to earn God's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love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Jews were saying that they couldn't be Christians unless that did extra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things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Paul said that if anyone was boasting he was the best 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But none of that counted for anything compared to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Avoid worldliness </a:t>
            </a:r>
            <a:r>
              <a:rPr lang="en-NZ" sz="32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Living with no rules or laws is dangerous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too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Just doing whatever feels good takes us away from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God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When we just care about ourselves we can lose the joy of following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Aim for </a:t>
            </a:r>
            <a:r>
              <a:rPr lang="en-US" sz="3200" b="1" dirty="0" smtClean="0">
                <a:latin typeface="Candara" pitchFamily="34" charset="0"/>
                <a:sym typeface="Wingdings" pitchFamily="2" charset="2"/>
              </a:rPr>
              <a:t>Jesus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If we chase hard after Jesus we won't get </a:t>
            </a: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distracted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can feel that we're missing out on life</a:t>
            </a:r>
          </a:p>
          <a:p>
            <a:pPr marL="582613" indent="-514350">
              <a:tabLst>
                <a:tab pos="987425" algn="l"/>
              </a:tabLst>
            </a:pPr>
            <a:r>
              <a:rPr lang="en-US" sz="2800" b="1" dirty="0" smtClean="0">
                <a:latin typeface="Candara" pitchFamily="34" charset="0"/>
                <a:sym typeface="Wingdings" pitchFamily="2" charset="2"/>
              </a:rPr>
              <a:t>We need to keep our focus on Jesus</a:t>
            </a: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US" sz="2800" b="1" dirty="0" smtClean="0">
              <a:latin typeface="Candara" pitchFamily="34" charset="0"/>
              <a:sym typeface="Wingdings" pitchFamily="2" charset="2"/>
            </a:endParaRPr>
          </a:p>
          <a:p>
            <a:pPr marL="582613" indent="-514350">
              <a:buNone/>
              <a:tabLst>
                <a:tab pos="987425" algn="l"/>
              </a:tabLst>
            </a:pPr>
            <a:endParaRPr lang="en-NZ" sz="2800" b="1" dirty="0" smtClean="0">
              <a:latin typeface="Candara" pitchFamily="34" charset="0"/>
              <a:sym typeface="Wingdings" pitchFamily="2" charset="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356350"/>
          </a:xfrm>
        </p:spPr>
        <p:txBody>
          <a:bodyPr/>
          <a:lstStyle/>
          <a:p>
            <a:endParaRPr lang="en-NZ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193320</TotalTime>
  <Words>140</Words>
  <Application>Microsoft Office PowerPoint</Application>
  <PresentationFormat>On-screen Show (4:3)</PresentationFormat>
  <Paragraphs>19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Metro</vt:lpstr>
      <vt:lpstr>Slide 1</vt:lpstr>
      <vt:lpstr>Slide 2</vt:lpstr>
    </vt:vector>
  </TitlesOfParts>
  <Company>clone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Dan Willis</dc:creator>
  <cp:lastModifiedBy>Trinity Church</cp:lastModifiedBy>
  <cp:revision>330</cp:revision>
  <dcterms:created xsi:type="dcterms:W3CDTF">2007-11-17T19:27:01Z</dcterms:created>
  <dcterms:modified xsi:type="dcterms:W3CDTF">2015-01-24T22:45:47Z</dcterms:modified>
</cp:coreProperties>
</file>