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88640"/>
            <a:ext cx="8389440" cy="633670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193168</TotalTime>
  <Words>1</Words>
  <Application>Microsoft Office PowerPoint</Application>
  <PresentationFormat>On-screen Show (4:3)</PresentationFormat>
  <Paragraphs>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327</cp:revision>
  <dcterms:created xsi:type="dcterms:W3CDTF">2007-11-17T19:27:01Z</dcterms:created>
  <dcterms:modified xsi:type="dcterms:W3CDTF">2015-01-10T23:06:36Z</dcterms:modified>
</cp:coreProperties>
</file>