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5932040"/>
            <a:ext cx="8389440" cy="12457384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1 Kings 16: God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acts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Ahab was the king in Israel - he was very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bad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 built altars and temples for other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idols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 wasn't strong and was ready to change what 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believed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 married Jezebel and was controlled by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 married her because he was scared and didn't trust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 tried to trust in lots of gods hoping that one of them would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work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Israel was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turned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into a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mess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God did something about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it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sent Elijah on a mission to confront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Ahab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Elijah believed what God told him - and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acted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uses all sorts of people at the right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time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Elijah came to show that God was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real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God has a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plan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always rescues his people in the end</a:t>
            </a: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193013</TotalTime>
  <Words>130</Words>
  <Application>Microsoft Office PowerPoint</Application>
  <PresentationFormat>On-screen Show (4:3)</PresentationFormat>
  <Paragraphs>18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326</cp:revision>
  <dcterms:created xsi:type="dcterms:W3CDTF">2007-11-17T19:27:01Z</dcterms:created>
  <dcterms:modified xsi:type="dcterms:W3CDTF">2015-01-03T22:46:32Z</dcterms:modified>
</cp:coreProperties>
</file>