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4275856"/>
            <a:ext cx="8389440" cy="1087320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dirty="0" smtClean="0"/>
              <a:t>All </a:t>
            </a:r>
            <a:r>
              <a:rPr lang="en-NZ" sz="3200" dirty="0" smtClean="0"/>
              <a:t>About </a:t>
            </a:r>
            <a:r>
              <a:rPr lang="en-NZ" sz="3200" dirty="0" smtClean="0"/>
              <a:t>Jesus </a:t>
            </a:r>
            <a:r>
              <a:rPr lang="en-NZ" sz="3200" dirty="0" smtClean="0"/>
              <a:t>  Revelations 1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Jesus talked to you in 2014 and will do so in 2015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God doesn’t hide stuff from us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God cares for you 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God gives you grace and true peace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Jesus is living, and walks with us now and forever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Jesus is in control of all things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Jesus is on a throne because He is The King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Jesus is, was and is to come ... The Almighty 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Jesus is the Boss !!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We don’t know much ... Jesus has it covered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God asks us to work with Him 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Jesus is coming back ... AMEN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smtClean="0"/>
              <a:t>Jesus cares for us, He has given us His all</a:t>
            </a:r>
          </a:p>
          <a:p>
            <a:pPr marL="582613" indent="-514350">
              <a:tabLst>
                <a:tab pos="987425" algn="l"/>
              </a:tabLst>
            </a:pPr>
            <a:endParaRPr lang="en-NZ" sz="2800" dirty="0" smtClean="0"/>
          </a:p>
          <a:p>
            <a:pPr marL="582613" indent="-514350">
              <a:buNone/>
              <a:tabLst>
                <a:tab pos="987425" algn="l"/>
              </a:tabLst>
            </a:pPr>
            <a:endParaRPr lang="en-NZ" sz="32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Able – Hamish and Anita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Lily and her children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Thankful for our own church family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Fruit of salvation through the Caps program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Rosie 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Medical help for </a:t>
            </a:r>
            <a:r>
              <a:rPr lang="en-NZ" sz="2800" b="1" dirty="0" err="1" smtClean="0">
                <a:latin typeface="Candara" pitchFamily="34" charset="0"/>
                <a:sym typeface="Wingdings" pitchFamily="2" charset="2"/>
              </a:rPr>
              <a:t>Jenni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err="1" smtClean="0">
                <a:latin typeface="Candara" pitchFamily="34" charset="0"/>
                <a:sym typeface="Wingdings" pitchFamily="2" charset="2"/>
              </a:rPr>
              <a:t>Enex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, </a:t>
            </a:r>
            <a:r>
              <a:rPr lang="en-NZ" sz="2800" b="1" dirty="0" err="1" smtClean="0">
                <a:latin typeface="Candara" pitchFamily="34" charset="0"/>
                <a:sym typeface="Wingdings" pitchFamily="2" charset="2"/>
              </a:rPr>
              <a:t>Whare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, Doris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Emily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Ongoing employment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God’s grace to </a:t>
            </a:r>
            <a:r>
              <a:rPr lang="en-NZ" sz="2800" b="1" dirty="0" err="1" smtClean="0">
                <a:latin typeface="Candara" pitchFamily="34" charset="0"/>
                <a:sym typeface="Wingdings" pitchFamily="2" charset="2"/>
              </a:rPr>
              <a:t>Pao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 family and extended family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Growth of Kathy’s grandchildren in Oz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House for the Creak family</a:t>
            </a:r>
          </a:p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192886</TotalTime>
  <Words>167</Words>
  <Application>Microsoft Office PowerPoint</Application>
  <PresentationFormat>On-screen Show (4:3)</PresentationFormat>
  <Paragraphs>27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324</cp:revision>
  <dcterms:created xsi:type="dcterms:W3CDTF">2007-11-17T19:27:01Z</dcterms:created>
  <dcterms:modified xsi:type="dcterms:W3CDTF">2014-12-27T22:36:43Z</dcterms:modified>
</cp:coreProperties>
</file>