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5499992"/>
            <a:ext cx="8389440" cy="1209734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John 15: Abiding in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makes lots of big claims - "I am the true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vine”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was coming to bring true life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Israel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How do you know you are abiding in Jesus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bear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fruit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Our lives - showing the fruit of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spirit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Telling others about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Loving to know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Bible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Obey God's laws - so we can have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joy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Letting Jesus be boss in our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lives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Loving each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other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How do we abide in Jesus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Obey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Learn what 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says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Pray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Love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32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192644</TotalTime>
  <Words>95</Words>
  <Application>Microsoft Office PowerPoint</Application>
  <PresentationFormat>On-screen Show (4:3)</PresentationFormat>
  <Paragraphs>21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322</cp:revision>
  <dcterms:created xsi:type="dcterms:W3CDTF">2007-11-17T19:27:01Z</dcterms:created>
  <dcterms:modified xsi:type="dcterms:W3CDTF">2014-12-06T22:45:19Z</dcterms:modified>
</cp:coreProperties>
</file>