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355976"/>
            <a:ext cx="8389440" cy="118813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 7: Serving Jesus in our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should we live our life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Live as you were before you became a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Christian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 of the Christians were slaves, others were different - they were all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don't have to run away from our families or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be real Christians as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Keep the relationships that you had or make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better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ok to get married as a Christian, but don't rush into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it's easier to serve God when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single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if you do get married, marry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called us as we are - to an ordinary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Jesus calls everyone to come follow Him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192512</TotalTime>
  <Words>122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321</cp:revision>
  <dcterms:created xsi:type="dcterms:W3CDTF">2007-11-17T19:27:01Z</dcterms:created>
  <dcterms:modified xsi:type="dcterms:W3CDTF">2014-11-29T22:38:53Z</dcterms:modified>
</cp:coreProperties>
</file>