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7012160"/>
            <a:ext cx="8389440" cy="1360951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1 Corinthians 6: Living like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makes Jesus look bad when Christians fight with 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wanted the people to work out their issues for the good of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gospel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come into God's kingdom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 of the people were God's enemies before they were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saved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was the one who saved and cleaned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We're still travelling to God's kingdom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we get annoyed with the people we're travelling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Help each other with love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Even if we are right, it's wrong to publicly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fight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we just have to accept being cheated or wronged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hard to love and show grace when people rip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off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showed us grace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We show others Jesus when we live like him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192123</TotalTime>
  <Words>132</Words>
  <Application>Microsoft Office PowerPoint</Application>
  <PresentationFormat>On-screen Show (4:3)</PresentationFormat>
  <Paragraphs>17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318</cp:revision>
  <dcterms:created xsi:type="dcterms:W3CDTF">2007-11-17T19:27:01Z</dcterms:created>
  <dcterms:modified xsi:type="dcterms:W3CDTF">2014-11-08T22:43:43Z</dcterms:modified>
</cp:coreProperties>
</file>