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7156176"/>
            <a:ext cx="8389440" cy="1382553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Corinthians 5: Sin - it's serious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!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Why should we take sin seriously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it can put people off the gospel and make the church look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silly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 can start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spread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damages our relationship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can't come close to Jesus if we're still holding on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should the church deal with sin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Remove the sin and person from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we should love, forgive and restore the person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we ready to be disciplined ourselves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Don't worry about people outside the church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shouldn't run away from non Christians who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still need to tell them about Jesus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192004</TotalTime>
  <Words>118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316</cp:revision>
  <dcterms:created xsi:type="dcterms:W3CDTF">2007-11-17T19:27:01Z</dcterms:created>
  <dcterms:modified xsi:type="dcterms:W3CDTF">2014-11-01T22:56:29Z</dcterms:modified>
</cp:coreProperties>
</file>