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7948264"/>
            <a:ext cx="8389440" cy="1454561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How to be a person of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influence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 good!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calls us to be missionaries - influencing other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salty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Salt was important for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flavour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, for making food last,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cleaning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need salt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survive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world needs the church 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well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much of a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flavour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do we have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job isn't to copy everyone else, it's to make things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different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Salt that's not salty is pretty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useless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Only Jesus can keep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salty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to be light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Pushing out darkness in our family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community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need to stay connected to Jesus to keep light shining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We need let God use us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191728</TotalTime>
  <Words>113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312</cp:revision>
  <dcterms:created xsi:type="dcterms:W3CDTF">2007-11-17T19:27:01Z</dcterms:created>
  <dcterms:modified xsi:type="dcterms:W3CDTF">2014-10-11T23:11:35Z</dcterms:modified>
</cp:coreProperties>
</file>