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40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9244408"/>
            <a:ext cx="8389440" cy="154817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Matthew 24: Don't be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alarmed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the world is a mess, Jesus says not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worried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Trust in God because He is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control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is in control of 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beginning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world's problems are like birth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pains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Pain is going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happen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will hurt while it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happening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it is part of God's good plan for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 happening are getting the world ready for Jesus to come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back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waiting for all of his chosen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saved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Pains change - there are easy times and hard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times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control what's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happening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still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control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controls the end too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 will be an end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suffering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Something good will come at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will come back to take us to heaven and judge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Will we be praising or crying when Jesus comes back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Will our family or friends be praising or crying?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191570</TotalTime>
  <Words>161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310</cp:revision>
  <dcterms:created xsi:type="dcterms:W3CDTF">2007-11-17T19:27:01Z</dcterms:created>
  <dcterms:modified xsi:type="dcterms:W3CDTF">2014-10-04T22:47:53Z</dcterms:modified>
</cp:coreProperties>
</file>