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>
        <p:scale>
          <a:sx n="68" d="100"/>
          <a:sy n="68" d="100"/>
        </p:scale>
        <p:origin x="-15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503040" y="-17021272"/>
            <a:ext cx="8389440" cy="23546616"/>
          </a:xfrm>
        </p:spPr>
        <p:txBody>
          <a:bodyPr/>
          <a:lstStyle/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1 Corinthians 3 "God's Temple and How to care for it."</a:t>
            </a: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	Not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everything or anybody who say they are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Christian follow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:(</a:t>
            </a: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There are many people who have the name of a Christian and are not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nice</a:t>
            </a: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 church is God's holy temple. We should be caring for the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temple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Paul says we are God's temple - we are special. </a:t>
            </a: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What is causing bad things to happen to the temple of God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?</a:t>
            </a: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This happens because we have a bad attitude - we want to do what we want to do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.</a:t>
            </a: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brag about ourselves about all the good stuff we can do too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.</a:t>
            </a: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can boast about knowing Jesus though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because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He is the coolest One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ever!</a:t>
            </a: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Paul and </a:t>
            </a:r>
            <a:r>
              <a:rPr lang="en-US" sz="2800" b="1" dirty="0" err="1" smtClean="0">
                <a:latin typeface="Candara" pitchFamily="34" charset="0"/>
                <a:sym typeface="Wingdings" pitchFamily="2" charset="2"/>
              </a:rPr>
              <a:t>Apollos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 said that we can grow and become strong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if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listen and trust in God. A example of this is to water and </a:t>
            </a:r>
            <a:r>
              <a:rPr lang="en-US" sz="2800" b="1" dirty="0" err="1" smtClean="0">
                <a:latin typeface="Candara" pitchFamily="34" charset="0"/>
                <a:sym typeface="Wingdings" pitchFamily="2" charset="2"/>
              </a:rPr>
              <a:t>labour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 in our "field", making everything nice and good.</a:t>
            </a: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 only thing worth adding to our temple is Jesus Christ :)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need to learn to teach everything about Jesus and not be worried about being good at everything and looking good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.</a:t>
            </a: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Today we could have stayed in bed but we came to church because we believe in Jesus and He will always be here with us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forever</a:t>
            </a: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All the things that will last forever are of Jesus.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He never changes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.</a:t>
            </a: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can do all things through Jesus and in the end we will be safe and happy in His arms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.</a:t>
            </a:r>
          </a:p>
          <a:p>
            <a:pPr marL="582613" indent="-514350">
              <a:tabLst>
                <a:tab pos="987425" algn="l"/>
              </a:tabLst>
            </a:pPr>
            <a:endParaRPr lang="en-US" sz="2800" b="1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191434</TotalTime>
  <Words>14</Words>
  <Application>Microsoft Office PowerPoint</Application>
  <PresentationFormat>On-screen Show (4:3)</PresentationFormat>
  <Paragraphs>31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309</cp:revision>
  <dcterms:created xsi:type="dcterms:W3CDTF">2007-11-17T19:27:01Z</dcterms:created>
  <dcterms:modified xsi:type="dcterms:W3CDTF">2014-09-27T22:34:22Z</dcterms:modified>
</cp:coreProperties>
</file>