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4861032"/>
            <a:ext cx="8389440" cy="2138637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Why we worship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Is God only happy when we're happy?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Can we praise God when things are not going well?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Why do we worship God?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is worthy of our praise no matter what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had blessed Job - he was rich and had heaps of stuff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Job also loved 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and Satan were having a bet about whether Job really loved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Would he still worship God if he was poor?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was still in control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Satan attacked Job using a lot of ordinary events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Job lost everything he had, but still worshipped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is good, even when our life goes rubbish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Satan was losing - Job still loved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let Satan attack Job's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body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 really sick and left outside the city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suffer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his wife wanted him to give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up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Job still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Satan lost his bet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Job worshipped God because of who God is, not what Job got out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Satan still wants to win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though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can we stand strong against Satan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joy of knowing God is worth more than any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money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 content in Christ even when suffering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comes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Learn to trust in God's goodness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191320</TotalTime>
  <Words>208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308</cp:revision>
  <dcterms:created xsi:type="dcterms:W3CDTF">2007-11-17T19:27:01Z</dcterms:created>
  <dcterms:modified xsi:type="dcterms:W3CDTF">2014-09-20T23:54:47Z</dcterms:modified>
</cp:coreProperties>
</file>