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7948264"/>
            <a:ext cx="8389440" cy="1432959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Human wisdom </a:t>
            </a:r>
            <a:r>
              <a:rPr lang="en-US" sz="3200" b="1" dirty="0" err="1" smtClean="0">
                <a:latin typeface="Candara" pitchFamily="34" charset="0"/>
                <a:sym typeface="Wingdings" pitchFamily="2" charset="2"/>
              </a:rPr>
              <a:t>vs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 God's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power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in Corinth used to love giving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speeches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church was concentrating on people who spoke well, not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Worldly wisdom is refuted by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power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didn't worry about fancy words, he just spoke about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came with the Holy Spirit - it changed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True wisdom comes from God and is given by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Spirit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God's message is wisdom, but it can sound stupid to other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trust in the wisdom from the Bible, not extra secret things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shows us His secret things through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gives us the 'mind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Christ‘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Watch out for new 'teachings' that are not from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Bible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Base our faith on Jesus not just things that sound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Pray that God will work in the lives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of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others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191277</TotalTime>
  <Words>141</Words>
  <Application>Microsoft Office PowerPoint</Application>
  <PresentationFormat>On-screen Show (4:3)</PresentationFormat>
  <Paragraphs>18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307</cp:revision>
  <dcterms:created xsi:type="dcterms:W3CDTF">2007-11-17T19:27:01Z</dcterms:created>
  <dcterms:modified xsi:type="dcterms:W3CDTF">2014-09-13T23:37:47Z</dcterms:modified>
</cp:coreProperties>
</file>