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03040" y="-9388424"/>
            <a:ext cx="8389440" cy="1598577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“schism”: a split or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break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Corinth, people were arguing and fighting.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How could Paul help them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curse of cliques (groups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)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Fights in a church are never a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wants them to come and work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were following different leaders and thinking they knew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best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All that mattered was Jesus and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gospel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Power behind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divisions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People like being on winning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teams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has power all by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itself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gospel can sound silly, but God has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It's not about being in the cool group, it's about being in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group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People just like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chooses all types of people and makes them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special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can't boast because of how flash we are - Jesus came to save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sinners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Divisions come from pride about how good we are, instead of how good Jesus is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191203</TotalTime>
  <Words>151</Words>
  <Application>Microsoft Office PowerPoint</Application>
  <PresentationFormat>On-screen Show (4:3)</PresentationFormat>
  <Paragraphs>23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306</cp:revision>
  <dcterms:created xsi:type="dcterms:W3CDTF">2007-11-17T19:27:01Z</dcterms:created>
  <dcterms:modified xsi:type="dcterms:W3CDTF">2014-09-07T00:13:46Z</dcterms:modified>
</cp:coreProperties>
</file>