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8668344"/>
            <a:ext cx="8389440" cy="143295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22: The ultimate test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and Sarah had finally had their baby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came and called Abraham to give him up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and Isaac travelled to the mountain with the wood to worship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finally got the altar ready and was ready to sacrifice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was trusting that everything would work 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provided a ram for the sacrifice and reminded Abraham of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promises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life is all from God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Isaac's life was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miracle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gift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life is a miracle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gave us life, we need to offer it back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provided a substitute to save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provided the lamb to swap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gave Jesus to take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place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life is God's gift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gave his only loved son for 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190917</TotalTime>
  <Words>145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304</cp:revision>
  <dcterms:created xsi:type="dcterms:W3CDTF">2007-11-17T19:27:01Z</dcterms:created>
  <dcterms:modified xsi:type="dcterms:W3CDTF">2014-08-24T00:09:21Z</dcterms:modified>
</cp:coreProperties>
</file>