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03040" y="-6076056"/>
            <a:ext cx="8389440" cy="1267340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John 4: 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Rejected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Feeling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unacceptable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Samaritan woman was seen as unclean and dirty by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Jews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She was shamed, no one wanted to talk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Adam and Eve were shamed and hid when they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sinned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knows what we're hiding too - what things shame us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How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fixes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comes and asks for a drink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then gently points out her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And then gives her good news about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himself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Confessing to each other in love can heal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makes us acceptable instead of punishing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How should we live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Walk near Jesus, asking God for help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Share God's love with others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190579</TotalTime>
  <Words>113</Words>
  <Application>Microsoft Office PowerPoint</Application>
  <PresentationFormat>On-screen Show (4:3)</PresentationFormat>
  <Paragraphs>18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299</cp:revision>
  <dcterms:created xsi:type="dcterms:W3CDTF">2007-11-17T19:27:01Z</dcterms:created>
  <dcterms:modified xsi:type="dcterms:W3CDTF">2014-08-03T00:11:40Z</dcterms:modified>
</cp:coreProperties>
</file>