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10900592"/>
            <a:ext cx="8389440" cy="1728192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Genesis 18: Will not the judge of the earth do right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tells Abraham that He is going to punish the people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Sodom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begs for mercy if there are good people found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there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angels go down to Sodom, and Lot tries to protect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angels save Lot and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family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We are here to preach the gospel to all of the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world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tells Abraham his plan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wants others to be saved and blessed like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Like Abraham, we should live a godly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Living like God can bring hope and </a:t>
            </a: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judgement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Sin brings judgement, but prayer brings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salvation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wanted to save Lot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should be praying for people, not judging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will do what is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right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will judge in the end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wants us to pray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others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God send Jesus to take all of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the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punishment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190430</TotalTime>
  <Words>155</Words>
  <Application>Microsoft Office PowerPoint</Application>
  <PresentationFormat>On-screen Show (4:3)</PresentationFormat>
  <Paragraphs>21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298</cp:revision>
  <dcterms:created xsi:type="dcterms:W3CDTF">2007-11-17T19:27:01Z</dcterms:created>
  <dcterms:modified xsi:type="dcterms:W3CDTF">2014-07-26T23:48:41Z</dcterms:modified>
</cp:coreProperties>
</file>