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3348864"/>
            <a:ext cx="8389440" cy="185060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Genesis 17: God keeps his promises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comes to Abram and </a:t>
            </a:r>
            <a:r>
              <a:rPr lang="en-NZ" sz="2800" b="1" dirty="0" err="1" smtClean="0">
                <a:latin typeface="Candara" pitchFamily="34" charset="0"/>
                <a:sym typeface="Wingdings" pitchFamily="2" charset="2"/>
              </a:rPr>
              <a:t>Sarai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 25 years after He first made promises to them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El-</a:t>
            </a:r>
            <a:r>
              <a:rPr lang="en-NZ" sz="3200" b="1" dirty="0" err="1" smtClean="0">
                <a:latin typeface="Candara" pitchFamily="34" charset="0"/>
                <a:sym typeface="Wingdings" pitchFamily="2" charset="2"/>
              </a:rPr>
              <a:t>Shaddai</a:t>
            </a: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comes as "Almighty God" to Abram - the God who can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Abram and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Sarai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were now 99 and 90 - they had given up on having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children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Abram and Jacob called out to "God Almighty" when they were really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stuck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"With God, all things are possible"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changes Abram's name to remind him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promise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means "father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many“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all had names or labels given to us by other people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God gives us a new name - a special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Sarah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says that Sarah is still a princess - nothing has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changed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if Sarah had messed up, or didn't feel like a winner - God hadn't forgotten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4"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Isaac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Isaac means "he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laughs“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might have thought it impossible, but one day he would laugh because it came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true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can use anyone or crazy situations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Almighty God comes to call us our new special names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190391</TotalTime>
  <Words>193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297</cp:revision>
  <dcterms:created xsi:type="dcterms:W3CDTF">2007-11-17T19:27:01Z</dcterms:created>
  <dcterms:modified xsi:type="dcterms:W3CDTF">2014-07-19T23:54:40Z</dcterms:modified>
</cp:coreProperties>
</file>