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0252520"/>
            <a:ext cx="8389440" cy="169218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Luke 7: The difference between sinners and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self-righteous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invited into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Simon the Pharisee's home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Pharisees had rules about everything - they tried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perfect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only hung out with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While eating, a 'sinful' woman came in with expensive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perfume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 washed Jesus' feet with tears, kissed his feet and wiped them with her long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hair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Simon thought that Jesus would not let a sinner touch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said that because the woman had loved Jesus her sins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forgiven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Sinners who believe in Jesus 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thankful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didn't care about anything except Jesus because Jesus had saved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love Jesus when we know how much we have been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forgiven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Self-righteous "good" people are offended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Simon knew he was good - he didn't want bad people to be forgiven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who are forgiven little,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little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 one has been good enough for God - all of our hearts need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forgiven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190333</TotalTime>
  <Words>172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296</cp:revision>
  <dcterms:created xsi:type="dcterms:W3CDTF">2007-11-17T19:27:01Z</dcterms:created>
  <dcterms:modified xsi:type="dcterms:W3CDTF">2014-07-12T23:35:07Z</dcterms:modified>
</cp:coreProperties>
</file>