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9460432"/>
            <a:ext cx="8389440" cy="156977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16: Faith or Works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promised Abraham and Sarah children, but they were old and no kids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Sarah tried to fix it by getting her servant to have a baby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Hagar the servant started laughing at Sarah, and Sarah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unhappy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Sarah treated Hagar badly so she ran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meets Hagar, promises her blessings and tells her to go back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problems of trying to help God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out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had followed and trusted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now he was trying to do things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himself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think that we have to do lots of things to keep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salvation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and Sarah made a big mess by trying to fix 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themselves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beauty of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desperate 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 had gone wrong for Hagar, but God shows 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mercy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Hagar had been rejected by everyone - that's when God came to rescue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to always keep having faith in God - we can't ever fix things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helps people who can't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help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themselves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190206</TotalTime>
  <Words>179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295</cp:revision>
  <dcterms:created xsi:type="dcterms:W3CDTF">2007-11-17T19:27:01Z</dcterms:created>
  <dcterms:modified xsi:type="dcterms:W3CDTF">2014-07-05T23:39:57Z</dcterms:modified>
</cp:coreProperties>
</file>