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03040" y="-10612560"/>
            <a:ext cx="8389440" cy="1713790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Genesis 15: Waiting with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faith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Lots of things had happened to Abraham since God had called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Was God still going to do what He had promised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Abraham's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worry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had promised him a large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family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were old and had no kids - how could it happen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How could Abraham know for sure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answer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said "don't worry" before Abraham said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anything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showed him something - all of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stars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 would be reminded of God's promise when he saw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stars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 believed because of God's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promised that something better was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coming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God's action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made a strong promise (covenant) 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proved it with a blood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sacrifice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promised with his blood sacrifice as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well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 just stood and watched - we don't have to do anything either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promises to come back and save us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190084</TotalTime>
  <Words>151</Words>
  <Application>Microsoft Office PowerPoint</Application>
  <PresentationFormat>On-screen Show (4:3)</PresentationFormat>
  <Paragraphs>26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294</cp:revision>
  <dcterms:created xsi:type="dcterms:W3CDTF">2007-11-17T19:27:01Z</dcterms:created>
  <dcterms:modified xsi:type="dcterms:W3CDTF">2014-06-28T23:46:06Z</dcterms:modified>
</cp:coreProperties>
</file>