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13780912"/>
            <a:ext cx="8389440" cy="2045027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Finding Encouragement in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all feel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discouraged at times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Discouraged people in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Israelites - things didn't get better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quickly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After 40 years they were still walking around in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desert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Moses had too many problems to try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fix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felt like a failure because everyone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problems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Elijah was lonely and everyone hated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Everything went wrong for Job - he lost everything and was sick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David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about his sin and because everyone else had it better than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We're not the only people to feel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down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did God help those people?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David came near to God and remembered that God takes care of the world and takes care of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never go too far away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Job saw that God is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control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Elijah needed a feed and sleep... and being reminded that he wasn't alone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Moses needed people to share the problems with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Israel needed to remember the good things and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thankful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hope of Jesus can encourage us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all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could cope with suffering by looking forward to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reward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joy that was coming was bigger than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Jesus is getting joy ready for us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as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well</a:t>
            </a: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189948</TotalTime>
  <Words>209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292</cp:revision>
  <dcterms:created xsi:type="dcterms:W3CDTF">2007-11-17T19:27:01Z</dcterms:created>
  <dcterms:modified xsi:type="dcterms:W3CDTF">2014-06-21T23:45:12Z</dcterms:modified>
</cp:coreProperties>
</file>