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0900592"/>
            <a:ext cx="8389440" cy="1749794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Genesis 13: Making wise decisions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went back to Israel after being shamed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Egypt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Abraham had lots of animals (money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)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There wasn't enough space for him and Lot, so they decided to split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up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Lot had to decide where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Get advice from people we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trust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Talking to wise people can show us the right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Lot could have asked Abraham to help him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decide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Fools think they know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everything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Don't choose something just because it looks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Don't decide just on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looks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3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Don't choose things just because everyone else is doing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Lot chose to go somewhere that he knew was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bad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 didn't work out well - God decided to destroy the city (Sodom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)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don't have to be loners, but sometimes we have to leave people who make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Don't play around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Choose Jesus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Knowing Jesus is the most important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3"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189683</TotalTime>
  <Words>157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290</cp:revision>
  <dcterms:created xsi:type="dcterms:W3CDTF">2007-11-17T19:27:01Z</dcterms:created>
  <dcterms:modified xsi:type="dcterms:W3CDTF">2014-06-08T00:53:41Z</dcterms:modified>
</cp:coreProperties>
</file>