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948264"/>
            <a:ext cx="8389440" cy="132494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Hell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Lots of people think different things about Hell and whether it 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real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that everyone goes to heaven or that wicked just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is hell and where is it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 Jews, the word was a place of pain with fire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disease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Sheol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" meant the place of the dead - God wasn't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 is a spiritual place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suffering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 place of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punishment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Who goes to hell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Everyone, except for people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rescue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long is hell for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Hell lasts forever - it never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stops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Can we escape it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escape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 is a better place - we want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there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wants us to be saved - we should want others to be saved too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189574</TotalTime>
  <Words>139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289</cp:revision>
  <dcterms:created xsi:type="dcterms:W3CDTF">2007-11-17T19:27:01Z</dcterms:created>
  <dcterms:modified xsi:type="dcterms:W3CDTF">2014-06-01T00:00:24Z</dcterms:modified>
</cp:coreProperties>
</file>