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876256"/>
            <a:ext cx="8389440" cy="1432959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12: Fear or Faith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There was a famine where Abraham lived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went to Egypt to find somewhere with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was worried about Sarah so pretended she was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sister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Fear destroys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faith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we can be pressured to do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wrong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was scared - he stopped trusting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Sin doesn't fix our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problems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Abraham's "plan" made things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worse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was only thinking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himself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made lots more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problems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rescues</a:t>
            </a: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 has an effect - God uses tough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can be shamed by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others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Pharoah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did the right thing, not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can use other people to tell us we are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sinning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need to keep trusting God, even when things are going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bad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God will rescue us when we sin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189445</TotalTime>
  <Words>134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288</cp:revision>
  <dcterms:created xsi:type="dcterms:W3CDTF">2007-11-17T19:27:01Z</dcterms:created>
  <dcterms:modified xsi:type="dcterms:W3CDTF">2014-05-24T23:41:11Z</dcterms:modified>
</cp:coreProperties>
</file>