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516216"/>
            <a:ext cx="8389440" cy="136095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12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: Blessed in Abraham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blessed because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gives us the blessing of the gospel through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a promise to Abraham - "all people on the earth would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blessed“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God's blessing is for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everyone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one plan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 who has faith is a child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isn't just for Jews - Jesus makes the gospel for everyone who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believes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just for good people - God's gospel and blessing is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Abraham's blessing comes through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had one plan - Abraham was saved by the same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saved by trusting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only come closer to God by trusting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Only Jesus makes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special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Abraham's children through Jesus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189399</TotalTime>
  <Words>134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287</cp:revision>
  <dcterms:created xsi:type="dcterms:W3CDTF">2007-11-17T19:27:01Z</dcterms:created>
  <dcterms:modified xsi:type="dcterms:W3CDTF">2014-05-17T23:48:08Z</dcterms:modified>
</cp:coreProperties>
</file>