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5355976"/>
            <a:ext cx="8389440" cy="1159328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Why do people die?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Everyone dies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once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Death was the result of 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There is a time for all to be born and die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This is God's mercy - the world is full of 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Just like we die once, Jesus also died once for all of 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joins us in death and judgement</a:t>
            </a: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Afterwards to face judgement or salvation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coming back to save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judge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will save his people - who are waiting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brings life to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Death is coming to all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Understand how to die - living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Live waiting for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 - He has taken away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our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189076</TotalTime>
  <Words>115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284</cp:revision>
  <dcterms:created xsi:type="dcterms:W3CDTF">2007-11-17T19:27:01Z</dcterms:created>
  <dcterms:modified xsi:type="dcterms:W3CDTF">2014-04-26T23:28:15Z</dcterms:modified>
</cp:coreProperties>
</file>