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180512"/>
            <a:ext cx="8389440" cy="1663384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Easter Sunday: He is Risen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!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women were going to Jesus' tomb to try and anoint his body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massive stone had been rolled away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!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Instead of Jesus, an angel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inside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scared and freaked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1: Don't go looking for Jesus at 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grave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women were doing a good thing trying to look after Jesus'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body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But Jesus isn't dead or something from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history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 sad story - it's something that has to be in our hearts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today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2: Jesus is Risen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dead, but came alive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again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was more than just a miracle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was also a promise that we will be raised to life too one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Look for Jesus in heaven not in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tomb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3: Go and tell His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had promised to meet the disciples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Galilee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disciples needed to go and meet him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alive Jesus calls for us to meet him too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188950</TotalTime>
  <Words>170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283</cp:revision>
  <dcterms:created xsi:type="dcterms:W3CDTF">2007-11-17T19:27:01Z</dcterms:created>
  <dcterms:modified xsi:type="dcterms:W3CDTF">2014-04-19T23:56:19Z</dcterms:modified>
</cp:coreProperties>
</file>