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568" r:id="rId2"/>
    <p:sldId id="560" r:id="rId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 varScale="1">
        <p:scale>
          <a:sx n="66" d="100"/>
          <a:sy n="66" d="100"/>
        </p:scale>
        <p:origin x="-21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-7948264"/>
            <a:ext cx="8389440" cy="14401600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Genesis 9: God's Covenant (Promises) of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Life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makes promises to Noah and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creation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Font typeface="+mj-lt"/>
              <a:buAutoNum type="arabicPeriod"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What God wants people to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do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Make </a:t>
            </a: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life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still wanted lots of people, even though they were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sinful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People are still special, God wants us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here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Protect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life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We have power over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animals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But we should still care for them</a:t>
            </a: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Our lives are special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too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Only God has the right over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life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Font typeface="+mj-lt"/>
              <a:buAutoNum type="arabicPeriod" startAt="2"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God's Promises</a:t>
            </a:r>
            <a:endParaRPr lang="en-US" sz="32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promises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life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 rainbow was God's sign that there wouldn't be another huge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flood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was not at war against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people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 gospel will be preached to all the world before the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end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has mercy on people</a:t>
            </a: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188820</TotalTime>
  <Words>114</Words>
  <Application>Microsoft Office PowerPoint</Application>
  <PresentationFormat>On-screen Show (4:3)</PresentationFormat>
  <Paragraphs>20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Metro</vt:lpstr>
      <vt:lpstr>Slide 1</vt:lpstr>
      <vt:lpstr>Slide 2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282</cp:revision>
  <dcterms:created xsi:type="dcterms:W3CDTF">2007-11-17T19:27:01Z</dcterms:created>
  <dcterms:modified xsi:type="dcterms:W3CDTF">2014-04-12T23:34:12Z</dcterms:modified>
</cp:coreProperties>
</file>